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73" r:id="rId6"/>
    <p:sldId id="267" r:id="rId7"/>
    <p:sldId id="257" r:id="rId8"/>
    <p:sldId id="269" r:id="rId9"/>
    <p:sldId id="270" r:id="rId10"/>
    <p:sldId id="272" r:id="rId11"/>
    <p:sldId id="27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001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b Ahmed" userId="cb7d12209cd98b9f" providerId="LiveId" clId="{3BDF6C35-F84D-4779-BB56-E66E07B8A2A2}"/>
    <pc:docChg chg="custSel addSld modSld sldOrd">
      <pc:chgData name="Ayub Ahmed" userId="cb7d12209cd98b9f" providerId="LiveId" clId="{3BDF6C35-F84D-4779-BB56-E66E07B8A2A2}" dt="2023-07-15T09:34:34.635" v="172" actId="14100"/>
      <pc:docMkLst>
        <pc:docMk/>
      </pc:docMkLst>
      <pc:sldChg chg="modSp mod">
        <pc:chgData name="Ayub Ahmed" userId="cb7d12209cd98b9f" providerId="LiveId" clId="{3BDF6C35-F84D-4779-BB56-E66E07B8A2A2}" dt="2023-07-15T09:19:40.185" v="63" actId="1038"/>
        <pc:sldMkLst>
          <pc:docMk/>
          <pc:sldMk cId="3428536809" sldId="267"/>
        </pc:sldMkLst>
        <pc:spChg chg="mod">
          <ac:chgData name="Ayub Ahmed" userId="cb7d12209cd98b9f" providerId="LiveId" clId="{3BDF6C35-F84D-4779-BB56-E66E07B8A2A2}" dt="2023-07-15T09:19:32.350" v="31" actId="27636"/>
          <ac:spMkLst>
            <pc:docMk/>
            <pc:sldMk cId="3428536809" sldId="267"/>
            <ac:spMk id="2" creationId="{7F97E326-D1F4-4032-960C-883280F8F723}"/>
          </ac:spMkLst>
        </pc:spChg>
        <pc:picChg chg="mod">
          <ac:chgData name="Ayub Ahmed" userId="cb7d12209cd98b9f" providerId="LiveId" clId="{3BDF6C35-F84D-4779-BB56-E66E07B8A2A2}" dt="2023-07-15T09:19:40.185" v="63" actId="1038"/>
          <ac:picMkLst>
            <pc:docMk/>
            <pc:sldMk cId="3428536809" sldId="267"/>
            <ac:picMk id="13" creationId="{19E3E8B2-54A1-6BD4-0AC9-38978E5F1E0D}"/>
          </ac:picMkLst>
        </pc:picChg>
      </pc:sldChg>
      <pc:sldChg chg="modSp">
        <pc:chgData name="Ayub Ahmed" userId="cb7d12209cd98b9f" providerId="LiveId" clId="{3BDF6C35-F84D-4779-BB56-E66E07B8A2A2}" dt="2023-07-15T09:32:46.569" v="134" actId="12100"/>
        <pc:sldMkLst>
          <pc:docMk/>
          <pc:sldMk cId="3810214717" sldId="269"/>
        </pc:sldMkLst>
        <pc:graphicFrameChg chg="mod">
          <ac:chgData name="Ayub Ahmed" userId="cb7d12209cd98b9f" providerId="LiveId" clId="{3BDF6C35-F84D-4779-BB56-E66E07B8A2A2}" dt="2023-07-15T09:32:46.569" v="134" actId="12100"/>
          <ac:graphicFrameMkLst>
            <pc:docMk/>
            <pc:sldMk cId="3810214717" sldId="269"/>
            <ac:graphicFrameMk id="5" creationId="{E04C5C5B-F932-40FC-AD54-EE8AB0C58221}"/>
          </ac:graphicFrameMkLst>
        </pc:graphicFrameChg>
      </pc:sldChg>
      <pc:sldChg chg="addSp delSp modSp new mod ord">
        <pc:chgData name="Ayub Ahmed" userId="cb7d12209cd98b9f" providerId="LiveId" clId="{3BDF6C35-F84D-4779-BB56-E66E07B8A2A2}" dt="2023-07-15T09:34:34.635" v="172" actId="14100"/>
        <pc:sldMkLst>
          <pc:docMk/>
          <pc:sldMk cId="2324238008" sldId="271"/>
        </pc:sldMkLst>
        <pc:spChg chg="mod">
          <ac:chgData name="Ayub Ahmed" userId="cb7d12209cd98b9f" providerId="LiveId" clId="{3BDF6C35-F84D-4779-BB56-E66E07B8A2A2}" dt="2023-07-15T09:34:34.635" v="172" actId="14100"/>
          <ac:spMkLst>
            <pc:docMk/>
            <pc:sldMk cId="2324238008" sldId="271"/>
            <ac:spMk id="2" creationId="{2C61A274-8025-7D00-864B-9DDDC49C51FB}"/>
          </ac:spMkLst>
        </pc:spChg>
        <pc:spChg chg="del">
          <ac:chgData name="Ayub Ahmed" userId="cb7d12209cd98b9f" providerId="LiveId" clId="{3BDF6C35-F84D-4779-BB56-E66E07B8A2A2}" dt="2023-07-15T09:34:02.494" v="137" actId="478"/>
          <ac:spMkLst>
            <pc:docMk/>
            <pc:sldMk cId="2324238008" sldId="271"/>
            <ac:spMk id="3" creationId="{F48679B0-55A4-600D-04ED-E2F04DA1675C}"/>
          </ac:spMkLst>
        </pc:spChg>
        <pc:picChg chg="add mod">
          <ac:chgData name="Ayub Ahmed" userId="cb7d12209cd98b9f" providerId="LiveId" clId="{3BDF6C35-F84D-4779-BB56-E66E07B8A2A2}" dt="2023-07-15T09:34:20.353" v="143"/>
          <ac:picMkLst>
            <pc:docMk/>
            <pc:sldMk cId="2324238008" sldId="271"/>
            <ac:picMk id="5" creationId="{B719BDAC-77E3-A45C-F00B-57C2BA74FFB0}"/>
          </ac:picMkLst>
        </pc:picChg>
      </pc:sldChg>
      <pc:sldChg chg="delSp modSp new mod">
        <pc:chgData name="Ayub Ahmed" userId="cb7d12209cd98b9f" providerId="LiveId" clId="{3BDF6C35-F84D-4779-BB56-E66E07B8A2A2}" dt="2023-07-15T09:18:21.677" v="12" actId="478"/>
        <pc:sldMkLst>
          <pc:docMk/>
          <pc:sldMk cId="3018884652" sldId="272"/>
        </pc:sldMkLst>
        <pc:spChg chg="mod">
          <ac:chgData name="Ayub Ahmed" userId="cb7d12209cd98b9f" providerId="LiveId" clId="{3BDF6C35-F84D-4779-BB56-E66E07B8A2A2}" dt="2023-07-15T09:18:17.805" v="11" actId="20577"/>
          <ac:spMkLst>
            <pc:docMk/>
            <pc:sldMk cId="3018884652" sldId="272"/>
            <ac:spMk id="2" creationId="{DA32BF57-756E-9661-DEA9-F0BFEE9BC9FA}"/>
          </ac:spMkLst>
        </pc:spChg>
        <pc:spChg chg="del">
          <ac:chgData name="Ayub Ahmed" userId="cb7d12209cd98b9f" providerId="LiveId" clId="{3BDF6C35-F84D-4779-BB56-E66E07B8A2A2}" dt="2023-07-15T09:18:21.677" v="12" actId="478"/>
          <ac:spMkLst>
            <pc:docMk/>
            <pc:sldMk cId="3018884652" sldId="272"/>
            <ac:spMk id="3" creationId="{AFE1DF10-5CCE-25E8-4465-13C89DDA11A2}"/>
          </ac:spMkLst>
        </pc:spChg>
      </pc:sldChg>
      <pc:sldChg chg="addSp delSp modSp new mod modAnim">
        <pc:chgData name="Ayub Ahmed" userId="cb7d12209cd98b9f" providerId="LiveId" clId="{3BDF6C35-F84D-4779-BB56-E66E07B8A2A2}" dt="2023-07-15T09:32:11.040" v="133"/>
        <pc:sldMkLst>
          <pc:docMk/>
          <pc:sldMk cId="2567546178" sldId="273"/>
        </pc:sldMkLst>
        <pc:spChg chg="mod">
          <ac:chgData name="Ayub Ahmed" userId="cb7d12209cd98b9f" providerId="LiveId" clId="{3BDF6C35-F84D-4779-BB56-E66E07B8A2A2}" dt="2023-07-15T09:18:55.652" v="28" actId="14100"/>
          <ac:spMkLst>
            <pc:docMk/>
            <pc:sldMk cId="2567546178" sldId="273"/>
            <ac:spMk id="2" creationId="{CBB66E90-77AA-EB70-D080-79688D24CF7F}"/>
          </ac:spMkLst>
        </pc:spChg>
        <pc:spChg chg="del">
          <ac:chgData name="Ayub Ahmed" userId="cb7d12209cd98b9f" providerId="LiveId" clId="{3BDF6C35-F84D-4779-BB56-E66E07B8A2A2}" dt="2023-07-15T09:18:58.091" v="29" actId="478"/>
          <ac:spMkLst>
            <pc:docMk/>
            <pc:sldMk cId="2567546178" sldId="273"/>
            <ac:spMk id="3" creationId="{94196F42-0252-8748-3926-EF9E4B80D86F}"/>
          </ac:spMkLst>
        </pc:spChg>
        <pc:spChg chg="add del mod">
          <ac:chgData name="Ayub Ahmed" userId="cb7d12209cd98b9f" providerId="LiveId" clId="{3BDF6C35-F84D-4779-BB56-E66E07B8A2A2}" dt="2023-07-15T09:28:34.238" v="96" actId="478"/>
          <ac:spMkLst>
            <pc:docMk/>
            <pc:sldMk cId="2567546178" sldId="273"/>
            <ac:spMk id="10" creationId="{E0056E51-AC12-2EF2-6CC8-8A9D73C0D66A}"/>
          </ac:spMkLst>
        </pc:spChg>
        <pc:spChg chg="add del mod">
          <ac:chgData name="Ayub Ahmed" userId="cb7d12209cd98b9f" providerId="LiveId" clId="{3BDF6C35-F84D-4779-BB56-E66E07B8A2A2}" dt="2023-07-15T09:28:32.190" v="95" actId="478"/>
          <ac:spMkLst>
            <pc:docMk/>
            <pc:sldMk cId="2567546178" sldId="273"/>
            <ac:spMk id="11" creationId="{3AFE22BF-2F31-0EDC-83C8-1FED884E3714}"/>
          </ac:spMkLst>
        </pc:spChg>
        <pc:picChg chg="add mod">
          <ac:chgData name="Ayub Ahmed" userId="cb7d12209cd98b9f" providerId="LiveId" clId="{3BDF6C35-F84D-4779-BB56-E66E07B8A2A2}" dt="2023-07-15T09:30:00.024" v="121" actId="1035"/>
          <ac:picMkLst>
            <pc:docMk/>
            <pc:sldMk cId="2567546178" sldId="273"/>
            <ac:picMk id="5" creationId="{EEF49F43-7916-1C83-0853-EA3158AC629E}"/>
          </ac:picMkLst>
        </pc:picChg>
        <pc:picChg chg="add mod">
          <ac:chgData name="Ayub Ahmed" userId="cb7d12209cd98b9f" providerId="LiveId" clId="{3BDF6C35-F84D-4779-BB56-E66E07B8A2A2}" dt="2023-07-15T09:27:27.976" v="77" actId="1076"/>
          <ac:picMkLst>
            <pc:docMk/>
            <pc:sldMk cId="2567546178" sldId="273"/>
            <ac:picMk id="7" creationId="{B3A9EDD3-C38F-7273-B7CF-AE46AE702970}"/>
          </ac:picMkLst>
        </pc:picChg>
        <pc:picChg chg="add del mod">
          <ac:chgData name="Ayub Ahmed" userId="cb7d12209cd98b9f" providerId="LiveId" clId="{3BDF6C35-F84D-4779-BB56-E66E07B8A2A2}" dt="2023-07-15T09:28:28.669" v="93" actId="478"/>
          <ac:picMkLst>
            <pc:docMk/>
            <pc:sldMk cId="2567546178" sldId="273"/>
            <ac:picMk id="9" creationId="{6B4FE97D-E135-EF4B-B849-38647941C910}"/>
          </ac:picMkLst>
        </pc:picChg>
        <pc:picChg chg="add mod">
          <ac:chgData name="Ayub Ahmed" userId="cb7d12209cd98b9f" providerId="LiveId" clId="{3BDF6C35-F84D-4779-BB56-E66E07B8A2A2}" dt="2023-07-15T09:31:20.544" v="125" actId="1076"/>
          <ac:picMkLst>
            <pc:docMk/>
            <pc:sldMk cId="2567546178" sldId="273"/>
            <ac:picMk id="12" creationId="{77EDD3B4-F369-E463-13ED-D84D262E242F}"/>
          </ac:picMkLst>
        </pc:picChg>
        <pc:picChg chg="add mod">
          <ac:chgData name="Ayub Ahmed" userId="cb7d12209cd98b9f" providerId="LiveId" clId="{3BDF6C35-F84D-4779-BB56-E66E07B8A2A2}" dt="2023-07-15T09:29:48.006" v="106" actId="1076"/>
          <ac:picMkLst>
            <pc:docMk/>
            <pc:sldMk cId="2567546178" sldId="273"/>
            <ac:picMk id="14" creationId="{94D40714-AD54-F78A-07B4-3C3C20A70504}"/>
          </ac:picMkLst>
        </pc:picChg>
        <pc:picChg chg="add mod">
          <ac:chgData name="Ayub Ahmed" userId="cb7d12209cd98b9f" providerId="LiveId" clId="{3BDF6C35-F84D-4779-BB56-E66E07B8A2A2}" dt="2023-07-15T09:31:38.710" v="129" actId="1076"/>
          <ac:picMkLst>
            <pc:docMk/>
            <pc:sldMk cId="2567546178" sldId="273"/>
            <ac:picMk id="16" creationId="{81D8B2B9-9A9F-0710-317D-57903BBAFC41}"/>
          </ac:picMkLst>
        </pc:picChg>
        <pc:picChg chg="add mod">
          <ac:chgData name="Ayub Ahmed" userId="cb7d12209cd98b9f" providerId="LiveId" clId="{3BDF6C35-F84D-4779-BB56-E66E07B8A2A2}" dt="2023-07-15T09:31:58.686" v="131" actId="571"/>
          <ac:picMkLst>
            <pc:docMk/>
            <pc:sldMk cId="2567546178" sldId="273"/>
            <ac:picMk id="17" creationId="{F6B7EF9E-D537-181E-135F-13068D866181}"/>
          </ac:picMkLst>
        </pc:picChg>
        <pc:picChg chg="add mod">
          <ac:chgData name="Ayub Ahmed" userId="cb7d12209cd98b9f" providerId="LiveId" clId="{3BDF6C35-F84D-4779-BB56-E66E07B8A2A2}" dt="2023-07-15T09:31:58.686" v="131" actId="571"/>
          <ac:picMkLst>
            <pc:docMk/>
            <pc:sldMk cId="2567546178" sldId="273"/>
            <ac:picMk id="18" creationId="{3D0E865A-D553-6EAE-1CAB-E2A5DB1F208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DESCRIPTIVE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PREDICTIVE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PRESCRIPTIVE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D9E82A-8C96-401C-88DF-2D9FF2A94A7A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7DA49EF-05A4-4E5F-BAE5-18D5E3C2AE04}">
      <dgm:prSet phldrT="[Text]"/>
      <dgm:spPr/>
      <dgm:t>
        <a:bodyPr/>
        <a:lstStyle/>
        <a:p>
          <a:r>
            <a:rPr lang="en-US" dirty="0"/>
            <a:t>Types of ML</a:t>
          </a:r>
          <a:endParaRPr lang="en-IN" dirty="0"/>
        </a:p>
      </dgm:t>
    </dgm:pt>
    <dgm:pt modelId="{393224C4-F7AF-4EF4-80E5-D8FA3C595CAD}" type="parTrans" cxnId="{6C992063-1A4E-494D-81CC-98270A6262A0}">
      <dgm:prSet/>
      <dgm:spPr/>
      <dgm:t>
        <a:bodyPr/>
        <a:lstStyle/>
        <a:p>
          <a:endParaRPr lang="en-IN"/>
        </a:p>
      </dgm:t>
    </dgm:pt>
    <dgm:pt modelId="{3025988C-E5AA-4912-9314-84742B195896}" type="sibTrans" cxnId="{6C992063-1A4E-494D-81CC-98270A6262A0}">
      <dgm:prSet/>
      <dgm:spPr/>
      <dgm:t>
        <a:bodyPr/>
        <a:lstStyle/>
        <a:p>
          <a:endParaRPr lang="en-IN"/>
        </a:p>
      </dgm:t>
    </dgm:pt>
    <dgm:pt modelId="{8EF049BC-41B2-4818-8EE0-C13AAFA47730}">
      <dgm:prSet phldrT="[Text]"/>
      <dgm:spPr/>
      <dgm:t>
        <a:bodyPr/>
        <a:lstStyle/>
        <a:p>
          <a:r>
            <a:rPr lang="en-US" dirty="0"/>
            <a:t>Supervised Learning</a:t>
          </a:r>
          <a:endParaRPr lang="en-IN" dirty="0"/>
        </a:p>
      </dgm:t>
    </dgm:pt>
    <dgm:pt modelId="{017000D9-F8FF-48ED-AA4A-515D1CED36DF}" type="parTrans" cxnId="{7398DE67-ADBE-44F6-A75F-193AAC6A2CE1}">
      <dgm:prSet/>
      <dgm:spPr/>
      <dgm:t>
        <a:bodyPr/>
        <a:lstStyle/>
        <a:p>
          <a:endParaRPr lang="en-IN"/>
        </a:p>
      </dgm:t>
    </dgm:pt>
    <dgm:pt modelId="{21915D0C-DCF7-4325-9B08-CA160505FA72}" type="sibTrans" cxnId="{7398DE67-ADBE-44F6-A75F-193AAC6A2CE1}">
      <dgm:prSet/>
      <dgm:spPr/>
      <dgm:t>
        <a:bodyPr/>
        <a:lstStyle/>
        <a:p>
          <a:endParaRPr lang="en-IN"/>
        </a:p>
      </dgm:t>
    </dgm:pt>
    <dgm:pt modelId="{C4046670-3D9E-48E8-971F-2B8D59CD533E}">
      <dgm:prSet phldrT="[Text]"/>
      <dgm:spPr/>
      <dgm:t>
        <a:bodyPr/>
        <a:lstStyle/>
        <a:p>
          <a:r>
            <a:rPr lang="en-US" dirty="0"/>
            <a:t>Unsupervised Learning</a:t>
          </a:r>
          <a:endParaRPr lang="en-IN" dirty="0"/>
        </a:p>
      </dgm:t>
    </dgm:pt>
    <dgm:pt modelId="{736BFD17-7CDB-4167-BBCF-E2B1C3B6B9AE}" type="parTrans" cxnId="{D4BEE709-10A6-4E5C-9B8D-89C8DA5D2A3C}">
      <dgm:prSet/>
      <dgm:spPr/>
      <dgm:t>
        <a:bodyPr/>
        <a:lstStyle/>
        <a:p>
          <a:endParaRPr lang="en-IN"/>
        </a:p>
      </dgm:t>
    </dgm:pt>
    <dgm:pt modelId="{F3034BB9-80BB-4416-88F6-B6563606CBDD}" type="sibTrans" cxnId="{D4BEE709-10A6-4E5C-9B8D-89C8DA5D2A3C}">
      <dgm:prSet/>
      <dgm:spPr/>
      <dgm:t>
        <a:bodyPr/>
        <a:lstStyle/>
        <a:p>
          <a:endParaRPr lang="en-IN"/>
        </a:p>
      </dgm:t>
    </dgm:pt>
    <dgm:pt modelId="{2596DDA0-7619-4515-A88A-4B068550A31B}">
      <dgm:prSet phldrT="[Text]"/>
      <dgm:spPr/>
      <dgm:t>
        <a:bodyPr/>
        <a:lstStyle/>
        <a:p>
          <a:r>
            <a:rPr lang="en-US" dirty="0"/>
            <a:t>Regression</a:t>
          </a:r>
          <a:endParaRPr lang="en-IN" dirty="0"/>
        </a:p>
      </dgm:t>
    </dgm:pt>
    <dgm:pt modelId="{1FBF77A7-C59D-4798-8F5F-0C975B28091B}" type="parTrans" cxnId="{1C320642-79AF-4D64-982D-FB5C142CA8AB}">
      <dgm:prSet/>
      <dgm:spPr/>
      <dgm:t>
        <a:bodyPr/>
        <a:lstStyle/>
        <a:p>
          <a:endParaRPr lang="en-IN"/>
        </a:p>
      </dgm:t>
    </dgm:pt>
    <dgm:pt modelId="{8CDACFC8-3CB5-430E-A68B-DD421A590555}" type="sibTrans" cxnId="{1C320642-79AF-4D64-982D-FB5C142CA8AB}">
      <dgm:prSet/>
      <dgm:spPr/>
      <dgm:t>
        <a:bodyPr/>
        <a:lstStyle/>
        <a:p>
          <a:endParaRPr lang="en-IN"/>
        </a:p>
      </dgm:t>
    </dgm:pt>
    <dgm:pt modelId="{6F9075B3-3C8E-45D4-87B5-E7B9F5157AE5}">
      <dgm:prSet phldrT="[Text]"/>
      <dgm:spPr/>
      <dgm:t>
        <a:bodyPr/>
        <a:lstStyle/>
        <a:p>
          <a:r>
            <a:rPr lang="en-US" dirty="0"/>
            <a:t>Classification</a:t>
          </a:r>
          <a:endParaRPr lang="en-IN" dirty="0"/>
        </a:p>
      </dgm:t>
    </dgm:pt>
    <dgm:pt modelId="{CD8E0D7E-EC8D-439E-AAE5-7D71D2F60338}" type="parTrans" cxnId="{54FED09C-0242-429C-B4C7-D5F422C6A1E4}">
      <dgm:prSet/>
      <dgm:spPr/>
      <dgm:t>
        <a:bodyPr/>
        <a:lstStyle/>
        <a:p>
          <a:endParaRPr lang="en-IN"/>
        </a:p>
      </dgm:t>
    </dgm:pt>
    <dgm:pt modelId="{8AB94153-B852-4AC0-B1BC-AAF69F412D43}" type="sibTrans" cxnId="{54FED09C-0242-429C-B4C7-D5F422C6A1E4}">
      <dgm:prSet/>
      <dgm:spPr/>
      <dgm:t>
        <a:bodyPr/>
        <a:lstStyle/>
        <a:p>
          <a:endParaRPr lang="en-IN"/>
        </a:p>
      </dgm:t>
    </dgm:pt>
    <dgm:pt modelId="{D327B9D6-476F-4463-9422-17BFA78603FD}">
      <dgm:prSet phldrT="[Text]"/>
      <dgm:spPr/>
      <dgm:t>
        <a:bodyPr/>
        <a:lstStyle/>
        <a:p>
          <a:r>
            <a:rPr lang="en-US" dirty="0"/>
            <a:t>Association</a:t>
          </a:r>
          <a:endParaRPr lang="en-IN" dirty="0"/>
        </a:p>
      </dgm:t>
    </dgm:pt>
    <dgm:pt modelId="{359D56B7-E253-4DF2-8F3C-2C4961C41389}" type="parTrans" cxnId="{709B4881-51B0-4802-9E32-8A571A17D748}">
      <dgm:prSet/>
      <dgm:spPr/>
      <dgm:t>
        <a:bodyPr/>
        <a:lstStyle/>
        <a:p>
          <a:endParaRPr lang="en-IN"/>
        </a:p>
      </dgm:t>
    </dgm:pt>
    <dgm:pt modelId="{73570704-949B-452A-A826-8EFD5B2A3576}" type="sibTrans" cxnId="{709B4881-51B0-4802-9E32-8A571A17D748}">
      <dgm:prSet/>
      <dgm:spPr/>
      <dgm:t>
        <a:bodyPr/>
        <a:lstStyle/>
        <a:p>
          <a:endParaRPr lang="en-IN"/>
        </a:p>
      </dgm:t>
    </dgm:pt>
    <dgm:pt modelId="{BB062DED-2CAA-41E4-B19F-A38AB30167BE}">
      <dgm:prSet phldrT="[Text]"/>
      <dgm:spPr/>
      <dgm:t>
        <a:bodyPr/>
        <a:lstStyle/>
        <a:p>
          <a:r>
            <a:rPr lang="en-US" dirty="0"/>
            <a:t>Linear, Polynomial, </a:t>
          </a:r>
          <a:r>
            <a:rPr lang="en-US" dirty="0" err="1"/>
            <a:t>kNN</a:t>
          </a:r>
          <a:r>
            <a:rPr lang="en-US" dirty="0"/>
            <a:t>, Ridge &amp; Lasso</a:t>
          </a:r>
          <a:endParaRPr lang="en-IN" dirty="0"/>
        </a:p>
      </dgm:t>
    </dgm:pt>
    <dgm:pt modelId="{AB3C7A60-87C0-4264-B12A-B26670AB1304}" type="parTrans" cxnId="{129DE87F-2D5C-4AD4-8797-A606A9E940B5}">
      <dgm:prSet/>
      <dgm:spPr/>
      <dgm:t>
        <a:bodyPr/>
        <a:lstStyle/>
        <a:p>
          <a:endParaRPr lang="en-IN"/>
        </a:p>
      </dgm:t>
    </dgm:pt>
    <dgm:pt modelId="{73632762-D4C3-42A6-B712-A546BC5419A8}" type="sibTrans" cxnId="{129DE87F-2D5C-4AD4-8797-A606A9E940B5}">
      <dgm:prSet/>
      <dgm:spPr/>
      <dgm:t>
        <a:bodyPr/>
        <a:lstStyle/>
        <a:p>
          <a:endParaRPr lang="en-IN"/>
        </a:p>
      </dgm:t>
    </dgm:pt>
    <dgm:pt modelId="{6B6C6758-742F-441B-8815-2B41A90A663E}">
      <dgm:prSet phldrT="[Text]"/>
      <dgm:spPr/>
      <dgm:t>
        <a:bodyPr/>
        <a:lstStyle/>
        <a:p>
          <a:r>
            <a:rPr lang="en-US" dirty="0"/>
            <a:t>CART, RF, GBM, </a:t>
          </a:r>
          <a:r>
            <a:rPr lang="en-US" dirty="0" err="1"/>
            <a:t>XGBoost</a:t>
          </a:r>
          <a:r>
            <a:rPr lang="en-US" dirty="0"/>
            <a:t> </a:t>
          </a:r>
          <a:endParaRPr lang="en-IN" dirty="0"/>
        </a:p>
      </dgm:t>
    </dgm:pt>
    <dgm:pt modelId="{4F4E97E8-3588-40CA-928C-A9CD18F29A8C}" type="parTrans" cxnId="{6C3C4CDE-EC5D-4EBD-93A7-1AF99F22811D}">
      <dgm:prSet/>
      <dgm:spPr/>
      <dgm:t>
        <a:bodyPr/>
        <a:lstStyle/>
        <a:p>
          <a:endParaRPr lang="en-IN"/>
        </a:p>
      </dgm:t>
    </dgm:pt>
    <dgm:pt modelId="{752B93A2-B957-4F1B-9BAD-1D13E0F75D21}" type="sibTrans" cxnId="{6C3C4CDE-EC5D-4EBD-93A7-1AF99F22811D}">
      <dgm:prSet/>
      <dgm:spPr/>
      <dgm:t>
        <a:bodyPr/>
        <a:lstStyle/>
        <a:p>
          <a:endParaRPr lang="en-IN"/>
        </a:p>
      </dgm:t>
    </dgm:pt>
    <dgm:pt modelId="{7D4BE60A-302D-484D-97EB-DC64BB030313}">
      <dgm:prSet phldrT="[Text]"/>
      <dgm:spPr/>
      <dgm:t>
        <a:bodyPr/>
        <a:lstStyle/>
        <a:p>
          <a:r>
            <a:rPr lang="en-US" dirty="0"/>
            <a:t>Logistic</a:t>
          </a:r>
          <a:endParaRPr lang="en-IN" dirty="0"/>
        </a:p>
      </dgm:t>
    </dgm:pt>
    <dgm:pt modelId="{2EEFFAE7-AD5B-4E3A-A3D1-CF280598E127}" type="parTrans" cxnId="{C93EA109-4FDC-4FBB-A1D2-D47B3D9B48C6}">
      <dgm:prSet/>
      <dgm:spPr/>
      <dgm:t>
        <a:bodyPr/>
        <a:lstStyle/>
        <a:p>
          <a:endParaRPr lang="en-IN"/>
        </a:p>
      </dgm:t>
    </dgm:pt>
    <dgm:pt modelId="{088B2CA8-1D28-4809-85FE-4FA71B0CCED3}" type="sibTrans" cxnId="{C93EA109-4FDC-4FBB-A1D2-D47B3D9B48C6}">
      <dgm:prSet/>
      <dgm:spPr/>
      <dgm:t>
        <a:bodyPr/>
        <a:lstStyle/>
        <a:p>
          <a:endParaRPr lang="en-IN"/>
        </a:p>
      </dgm:t>
    </dgm:pt>
    <dgm:pt modelId="{607BB3C0-A9DD-4B23-B62E-F9ECD9442EAA}">
      <dgm:prSet phldrT="[Text]"/>
      <dgm:spPr/>
      <dgm:t>
        <a:bodyPr/>
        <a:lstStyle/>
        <a:p>
          <a:r>
            <a:rPr lang="en-US" dirty="0"/>
            <a:t>Time Series</a:t>
          </a:r>
          <a:endParaRPr lang="en-IN" dirty="0"/>
        </a:p>
      </dgm:t>
    </dgm:pt>
    <dgm:pt modelId="{814B5BC6-01D1-4EC1-A117-8FC96D76B618}" type="parTrans" cxnId="{89B6DA43-C482-4D0C-84E0-6795B316CBBB}">
      <dgm:prSet/>
      <dgm:spPr/>
      <dgm:t>
        <a:bodyPr/>
        <a:lstStyle/>
        <a:p>
          <a:endParaRPr lang="en-IN"/>
        </a:p>
      </dgm:t>
    </dgm:pt>
    <dgm:pt modelId="{F462560C-9615-4123-9836-60C120584DF0}" type="sibTrans" cxnId="{89B6DA43-C482-4D0C-84E0-6795B316CBBB}">
      <dgm:prSet/>
      <dgm:spPr/>
      <dgm:t>
        <a:bodyPr/>
        <a:lstStyle/>
        <a:p>
          <a:endParaRPr lang="en-IN"/>
        </a:p>
      </dgm:t>
    </dgm:pt>
    <dgm:pt modelId="{C878E259-1DA5-4C74-A67D-BDC8C7B72C81}">
      <dgm:prSet phldrT="[Text]"/>
      <dgm:spPr/>
      <dgm:t>
        <a:bodyPr/>
        <a:lstStyle/>
        <a:p>
          <a:r>
            <a:rPr lang="en-US" dirty="0"/>
            <a:t>ANN</a:t>
          </a:r>
          <a:endParaRPr lang="en-IN" dirty="0"/>
        </a:p>
      </dgm:t>
    </dgm:pt>
    <dgm:pt modelId="{93E89D26-699F-4CE9-8F85-1C98448A75CC}" type="parTrans" cxnId="{325C4D39-EEB6-4D8F-9354-9F64E1D5E77B}">
      <dgm:prSet/>
      <dgm:spPr/>
      <dgm:t>
        <a:bodyPr/>
        <a:lstStyle/>
        <a:p>
          <a:endParaRPr lang="en-IN"/>
        </a:p>
      </dgm:t>
    </dgm:pt>
    <dgm:pt modelId="{6FD12CF2-7C16-4A6A-9D47-0FBA023E9878}" type="sibTrans" cxnId="{325C4D39-EEB6-4D8F-9354-9F64E1D5E77B}">
      <dgm:prSet/>
      <dgm:spPr/>
      <dgm:t>
        <a:bodyPr/>
        <a:lstStyle/>
        <a:p>
          <a:endParaRPr lang="en-IN"/>
        </a:p>
      </dgm:t>
    </dgm:pt>
    <dgm:pt modelId="{0248D793-1072-4C28-B5B6-28893ECEB1EC}">
      <dgm:prSet phldrT="[Text]"/>
      <dgm:spPr/>
      <dgm:t>
        <a:bodyPr/>
        <a:lstStyle/>
        <a:p>
          <a:r>
            <a:rPr lang="en-US" dirty="0"/>
            <a:t>DT, RF</a:t>
          </a:r>
          <a:endParaRPr lang="en-IN" dirty="0"/>
        </a:p>
      </dgm:t>
    </dgm:pt>
    <dgm:pt modelId="{234F24DE-FF51-46E7-803F-9113B3F5457B}" type="parTrans" cxnId="{8E1E32F6-6985-4441-BB35-A6DC7CBDA7E9}">
      <dgm:prSet/>
      <dgm:spPr/>
      <dgm:t>
        <a:bodyPr/>
        <a:lstStyle/>
        <a:p>
          <a:endParaRPr lang="en-IN"/>
        </a:p>
      </dgm:t>
    </dgm:pt>
    <dgm:pt modelId="{F40E00D8-83E7-45ED-8B68-6BD3AF282331}" type="sibTrans" cxnId="{8E1E32F6-6985-4441-BB35-A6DC7CBDA7E9}">
      <dgm:prSet/>
      <dgm:spPr/>
      <dgm:t>
        <a:bodyPr/>
        <a:lstStyle/>
        <a:p>
          <a:endParaRPr lang="en-IN"/>
        </a:p>
      </dgm:t>
    </dgm:pt>
    <dgm:pt modelId="{60647C5E-5926-4512-A639-E42456941DCF}">
      <dgm:prSet phldrT="[Text]"/>
      <dgm:spPr/>
      <dgm:t>
        <a:bodyPr/>
        <a:lstStyle/>
        <a:p>
          <a:r>
            <a:rPr lang="en-US" dirty="0"/>
            <a:t>GBM, </a:t>
          </a:r>
          <a:r>
            <a:rPr lang="en-US" dirty="0" err="1"/>
            <a:t>XGBoost</a:t>
          </a:r>
          <a:endParaRPr lang="en-IN" dirty="0"/>
        </a:p>
      </dgm:t>
    </dgm:pt>
    <dgm:pt modelId="{42BD26D5-A8D9-402C-A09B-1ED8583D6CEE}" type="parTrans" cxnId="{B54BC45F-5F6D-4020-AE20-3854F5D03663}">
      <dgm:prSet/>
      <dgm:spPr/>
      <dgm:t>
        <a:bodyPr/>
        <a:lstStyle/>
        <a:p>
          <a:endParaRPr lang="en-IN"/>
        </a:p>
      </dgm:t>
    </dgm:pt>
    <dgm:pt modelId="{FC7095B0-1E3A-48EE-BD9E-07434F7CB830}" type="sibTrans" cxnId="{B54BC45F-5F6D-4020-AE20-3854F5D03663}">
      <dgm:prSet/>
      <dgm:spPr/>
      <dgm:t>
        <a:bodyPr/>
        <a:lstStyle/>
        <a:p>
          <a:endParaRPr lang="en-IN"/>
        </a:p>
      </dgm:t>
    </dgm:pt>
    <dgm:pt modelId="{942A541E-8F22-4EC0-8D46-FCC9CE5738C5}">
      <dgm:prSet phldrT="[Text]"/>
      <dgm:spPr/>
      <dgm:t>
        <a:bodyPr/>
        <a:lstStyle/>
        <a:p>
          <a:r>
            <a:rPr lang="en-US" dirty="0"/>
            <a:t>ANN</a:t>
          </a:r>
          <a:endParaRPr lang="en-IN" dirty="0"/>
        </a:p>
      </dgm:t>
    </dgm:pt>
    <dgm:pt modelId="{A6AD0EA4-4F46-47CE-A05E-CE268559F7CE}" type="parTrans" cxnId="{1D76CBC2-C4A4-4796-9FEC-969A357D0962}">
      <dgm:prSet/>
      <dgm:spPr/>
      <dgm:t>
        <a:bodyPr/>
        <a:lstStyle/>
        <a:p>
          <a:endParaRPr lang="en-IN"/>
        </a:p>
      </dgm:t>
    </dgm:pt>
    <dgm:pt modelId="{5E5BBDFB-1CA6-4036-AF59-E0101B8D8524}" type="sibTrans" cxnId="{1D76CBC2-C4A4-4796-9FEC-969A357D0962}">
      <dgm:prSet/>
      <dgm:spPr/>
      <dgm:t>
        <a:bodyPr/>
        <a:lstStyle/>
        <a:p>
          <a:endParaRPr lang="en-IN"/>
        </a:p>
      </dgm:t>
    </dgm:pt>
    <dgm:pt modelId="{EF46D42C-82F0-4125-AB6B-0CEFDAA38091}">
      <dgm:prSet phldrT="[Text]"/>
      <dgm:spPr/>
      <dgm:t>
        <a:bodyPr/>
        <a:lstStyle/>
        <a:p>
          <a:r>
            <a:rPr lang="en-US" dirty="0" err="1"/>
            <a:t>kNN</a:t>
          </a:r>
          <a:endParaRPr lang="en-IN" dirty="0"/>
        </a:p>
      </dgm:t>
    </dgm:pt>
    <dgm:pt modelId="{6FD87B6C-C589-4D94-9283-B6998C8664EA}" type="parTrans" cxnId="{3E982841-4501-42B6-BFDD-54BD7AC5FE1F}">
      <dgm:prSet/>
      <dgm:spPr/>
      <dgm:t>
        <a:bodyPr/>
        <a:lstStyle/>
        <a:p>
          <a:endParaRPr lang="en-IN"/>
        </a:p>
      </dgm:t>
    </dgm:pt>
    <dgm:pt modelId="{A2B283F6-9805-40BB-BD7F-771CE6AE6995}" type="sibTrans" cxnId="{3E982841-4501-42B6-BFDD-54BD7AC5FE1F}">
      <dgm:prSet/>
      <dgm:spPr/>
      <dgm:t>
        <a:bodyPr/>
        <a:lstStyle/>
        <a:p>
          <a:endParaRPr lang="en-IN"/>
        </a:p>
      </dgm:t>
    </dgm:pt>
    <dgm:pt modelId="{4130527D-933D-4D3B-B7F6-C573D8BE63EE}">
      <dgm:prSet phldrT="[Text]"/>
      <dgm:spPr/>
      <dgm:t>
        <a:bodyPr/>
        <a:lstStyle/>
        <a:p>
          <a:r>
            <a:rPr lang="en-US" dirty="0" err="1"/>
            <a:t>Apriori</a:t>
          </a:r>
          <a:r>
            <a:rPr lang="en-US" dirty="0"/>
            <a:t> Algorithm</a:t>
          </a:r>
          <a:endParaRPr lang="en-IN" dirty="0"/>
        </a:p>
      </dgm:t>
    </dgm:pt>
    <dgm:pt modelId="{E7482F08-30B2-4BF4-A217-4FE9D319382F}" type="parTrans" cxnId="{45638A21-8F99-445F-9612-1B229B2535C4}">
      <dgm:prSet/>
      <dgm:spPr/>
      <dgm:t>
        <a:bodyPr/>
        <a:lstStyle/>
        <a:p>
          <a:endParaRPr lang="en-IN"/>
        </a:p>
      </dgm:t>
    </dgm:pt>
    <dgm:pt modelId="{5950BA11-73A3-4CFD-A38E-0AAF77A96D8D}" type="sibTrans" cxnId="{45638A21-8F99-445F-9612-1B229B2535C4}">
      <dgm:prSet/>
      <dgm:spPr/>
      <dgm:t>
        <a:bodyPr/>
        <a:lstStyle/>
        <a:p>
          <a:endParaRPr lang="en-IN"/>
        </a:p>
      </dgm:t>
    </dgm:pt>
    <dgm:pt modelId="{2EBA33F9-2559-456A-A79D-91727EFA53B6}">
      <dgm:prSet phldrT="[Text]"/>
      <dgm:spPr/>
      <dgm:t>
        <a:bodyPr/>
        <a:lstStyle/>
        <a:p>
          <a:r>
            <a:rPr lang="en-US" dirty="0"/>
            <a:t>Anomaly Detection</a:t>
          </a:r>
          <a:endParaRPr lang="en-IN" dirty="0"/>
        </a:p>
      </dgm:t>
    </dgm:pt>
    <dgm:pt modelId="{0E8C4BFD-D5FD-437F-B997-0D44A7C35488}" type="parTrans" cxnId="{9540D73D-51C8-4438-B35A-25C0C3E733B9}">
      <dgm:prSet/>
      <dgm:spPr/>
      <dgm:t>
        <a:bodyPr/>
        <a:lstStyle/>
        <a:p>
          <a:endParaRPr lang="en-IN"/>
        </a:p>
      </dgm:t>
    </dgm:pt>
    <dgm:pt modelId="{14E0D191-B56D-49AA-A774-DA6201313D61}" type="sibTrans" cxnId="{9540D73D-51C8-4438-B35A-25C0C3E733B9}">
      <dgm:prSet/>
      <dgm:spPr/>
      <dgm:t>
        <a:bodyPr/>
        <a:lstStyle/>
        <a:p>
          <a:endParaRPr lang="en-IN"/>
        </a:p>
      </dgm:t>
    </dgm:pt>
    <dgm:pt modelId="{79D8F245-A304-44FF-9E2A-94FDCBC02D3B}">
      <dgm:prSet phldrT="[Text]"/>
      <dgm:spPr/>
      <dgm:t>
        <a:bodyPr/>
        <a:lstStyle/>
        <a:p>
          <a:r>
            <a:rPr lang="en-US" dirty="0"/>
            <a:t>PCA</a:t>
          </a:r>
          <a:endParaRPr lang="en-IN" dirty="0"/>
        </a:p>
      </dgm:t>
    </dgm:pt>
    <dgm:pt modelId="{78AC4294-B1FE-4E09-80EB-4BF8E03F27B7}" type="parTrans" cxnId="{FC6CF045-A4EF-4828-ABB5-56B722E59288}">
      <dgm:prSet/>
      <dgm:spPr/>
      <dgm:t>
        <a:bodyPr/>
        <a:lstStyle/>
        <a:p>
          <a:endParaRPr lang="en-IN"/>
        </a:p>
      </dgm:t>
    </dgm:pt>
    <dgm:pt modelId="{3B06D847-AB74-41D7-A78A-04690B1B0AEB}" type="sibTrans" cxnId="{FC6CF045-A4EF-4828-ABB5-56B722E59288}">
      <dgm:prSet/>
      <dgm:spPr/>
      <dgm:t>
        <a:bodyPr/>
        <a:lstStyle/>
        <a:p>
          <a:endParaRPr lang="en-IN"/>
        </a:p>
      </dgm:t>
    </dgm:pt>
    <dgm:pt modelId="{D70855DA-EB86-4457-93C3-1E7DB4E4A29C}">
      <dgm:prSet phldrT="[Text]"/>
      <dgm:spPr/>
      <dgm:t>
        <a:bodyPr/>
        <a:lstStyle/>
        <a:p>
          <a:r>
            <a:rPr lang="en-US" dirty="0"/>
            <a:t>Clustering</a:t>
          </a:r>
          <a:endParaRPr lang="en-IN" dirty="0"/>
        </a:p>
      </dgm:t>
    </dgm:pt>
    <dgm:pt modelId="{820655E0-172C-48CC-8851-A57E27604807}" type="parTrans" cxnId="{47EBE7B0-1EF2-43A5-B914-3FF3204228D3}">
      <dgm:prSet/>
      <dgm:spPr/>
      <dgm:t>
        <a:bodyPr/>
        <a:lstStyle/>
        <a:p>
          <a:endParaRPr lang="en-IN"/>
        </a:p>
      </dgm:t>
    </dgm:pt>
    <dgm:pt modelId="{54F35E5C-42D7-4AF5-8CAE-27D5E5FC6DA9}" type="sibTrans" cxnId="{47EBE7B0-1EF2-43A5-B914-3FF3204228D3}">
      <dgm:prSet/>
      <dgm:spPr/>
      <dgm:t>
        <a:bodyPr/>
        <a:lstStyle/>
        <a:p>
          <a:endParaRPr lang="en-IN"/>
        </a:p>
      </dgm:t>
    </dgm:pt>
    <dgm:pt modelId="{33E241A3-D82E-4B6C-8396-8AA2372015CA}">
      <dgm:prSet phldrT="[Text]"/>
      <dgm:spPr/>
      <dgm:t>
        <a:bodyPr/>
        <a:lstStyle/>
        <a:p>
          <a:r>
            <a:rPr lang="en-US" dirty="0"/>
            <a:t>K-means</a:t>
          </a:r>
          <a:endParaRPr lang="en-IN" dirty="0"/>
        </a:p>
      </dgm:t>
    </dgm:pt>
    <dgm:pt modelId="{7A729012-C47E-4AB0-82FF-67AB288FA482}" type="parTrans" cxnId="{F9A7F18D-EDFB-4F70-B9B9-05CB104845E1}">
      <dgm:prSet/>
      <dgm:spPr/>
      <dgm:t>
        <a:bodyPr/>
        <a:lstStyle/>
        <a:p>
          <a:endParaRPr lang="en-IN"/>
        </a:p>
      </dgm:t>
    </dgm:pt>
    <dgm:pt modelId="{95C5F33A-30EB-4C56-A4BD-8E96236DC79E}" type="sibTrans" cxnId="{F9A7F18D-EDFB-4F70-B9B9-05CB104845E1}">
      <dgm:prSet/>
      <dgm:spPr/>
      <dgm:t>
        <a:bodyPr/>
        <a:lstStyle/>
        <a:p>
          <a:endParaRPr lang="en-IN"/>
        </a:p>
      </dgm:t>
    </dgm:pt>
    <dgm:pt modelId="{C4FD299B-577D-467A-8EDC-FEA885B8B9FE}">
      <dgm:prSet phldrT="[Text]"/>
      <dgm:spPr/>
      <dgm:t>
        <a:bodyPr/>
        <a:lstStyle/>
        <a:p>
          <a:r>
            <a:rPr lang="en-US" dirty="0" err="1"/>
            <a:t>Hierarchichal</a:t>
          </a:r>
          <a:endParaRPr lang="en-IN" dirty="0"/>
        </a:p>
      </dgm:t>
    </dgm:pt>
    <dgm:pt modelId="{E702B0A8-A88F-40DC-A7B0-59C99E0CA9CC}" type="parTrans" cxnId="{B34CD565-CB54-4960-8A52-9D027A32153F}">
      <dgm:prSet/>
      <dgm:spPr/>
      <dgm:t>
        <a:bodyPr/>
        <a:lstStyle/>
        <a:p>
          <a:endParaRPr lang="en-IN"/>
        </a:p>
      </dgm:t>
    </dgm:pt>
    <dgm:pt modelId="{F37E28A5-06F5-4DDF-98E6-CC72A057426C}" type="sibTrans" cxnId="{B34CD565-CB54-4960-8A52-9D027A32153F}">
      <dgm:prSet/>
      <dgm:spPr/>
      <dgm:t>
        <a:bodyPr/>
        <a:lstStyle/>
        <a:p>
          <a:endParaRPr lang="en-IN"/>
        </a:p>
      </dgm:t>
    </dgm:pt>
    <dgm:pt modelId="{0F5C1DFF-7AA6-4CED-9BEA-30D803E26845}">
      <dgm:prSet phldrT="[Text]"/>
      <dgm:spPr/>
      <dgm:t>
        <a:bodyPr/>
        <a:lstStyle/>
        <a:p>
          <a:r>
            <a:rPr lang="en-US" dirty="0"/>
            <a:t>DB Scan</a:t>
          </a:r>
          <a:endParaRPr lang="en-IN" dirty="0"/>
        </a:p>
      </dgm:t>
    </dgm:pt>
    <dgm:pt modelId="{7305F802-7F90-4C94-991D-031F3418D802}" type="parTrans" cxnId="{4BB2ED74-906F-4AF0-8821-3717AA04C30C}">
      <dgm:prSet/>
      <dgm:spPr/>
      <dgm:t>
        <a:bodyPr/>
        <a:lstStyle/>
        <a:p>
          <a:endParaRPr lang="en-IN"/>
        </a:p>
      </dgm:t>
    </dgm:pt>
    <dgm:pt modelId="{809CEC7A-B13A-4813-99A2-7A0ED257ABE1}" type="sibTrans" cxnId="{4BB2ED74-906F-4AF0-8821-3717AA04C30C}">
      <dgm:prSet/>
      <dgm:spPr/>
      <dgm:t>
        <a:bodyPr/>
        <a:lstStyle/>
        <a:p>
          <a:endParaRPr lang="en-IN"/>
        </a:p>
      </dgm:t>
    </dgm:pt>
    <dgm:pt modelId="{89F2DD2F-911E-4B97-A676-2D33E880E681}" type="pres">
      <dgm:prSet presAssocID="{F2D9E82A-8C96-401C-88DF-2D9FF2A94A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97D373C-1131-4CDA-855E-3D4947FCEC6D}" type="pres">
      <dgm:prSet presAssocID="{47DA49EF-05A4-4E5F-BAE5-18D5E3C2AE04}" presName="hierRoot1" presStyleCnt="0">
        <dgm:presLayoutVars>
          <dgm:hierBranch val="init"/>
        </dgm:presLayoutVars>
      </dgm:prSet>
      <dgm:spPr/>
    </dgm:pt>
    <dgm:pt modelId="{426C035C-6DDD-403D-8D89-BF76C48F38D5}" type="pres">
      <dgm:prSet presAssocID="{47DA49EF-05A4-4E5F-BAE5-18D5E3C2AE04}" presName="rootComposite1" presStyleCnt="0"/>
      <dgm:spPr/>
    </dgm:pt>
    <dgm:pt modelId="{99CD3289-3EBD-434B-8BD6-6B118A8C4F83}" type="pres">
      <dgm:prSet presAssocID="{47DA49EF-05A4-4E5F-BAE5-18D5E3C2AE04}" presName="rootText1" presStyleLbl="node0" presStyleIdx="0" presStyleCnt="1">
        <dgm:presLayoutVars>
          <dgm:chPref val="3"/>
        </dgm:presLayoutVars>
      </dgm:prSet>
      <dgm:spPr/>
    </dgm:pt>
    <dgm:pt modelId="{A0342E1B-CB3A-4D65-BD72-1E064560E13E}" type="pres">
      <dgm:prSet presAssocID="{47DA49EF-05A4-4E5F-BAE5-18D5E3C2AE04}" presName="rootConnector1" presStyleLbl="node1" presStyleIdx="0" presStyleCnt="0"/>
      <dgm:spPr/>
    </dgm:pt>
    <dgm:pt modelId="{0F6F08F3-4D98-4276-A12C-736B002E3F57}" type="pres">
      <dgm:prSet presAssocID="{47DA49EF-05A4-4E5F-BAE5-18D5E3C2AE04}" presName="hierChild2" presStyleCnt="0"/>
      <dgm:spPr/>
    </dgm:pt>
    <dgm:pt modelId="{65D5D289-86FD-4C1A-A015-D44585E30DF7}" type="pres">
      <dgm:prSet presAssocID="{017000D9-F8FF-48ED-AA4A-515D1CED36DF}" presName="Name37" presStyleLbl="parChTrans1D2" presStyleIdx="0" presStyleCnt="2"/>
      <dgm:spPr/>
    </dgm:pt>
    <dgm:pt modelId="{CDDF2F15-0F94-4654-82BD-E1287DC7C27A}" type="pres">
      <dgm:prSet presAssocID="{8EF049BC-41B2-4818-8EE0-C13AAFA47730}" presName="hierRoot2" presStyleCnt="0">
        <dgm:presLayoutVars>
          <dgm:hierBranch val="init"/>
        </dgm:presLayoutVars>
      </dgm:prSet>
      <dgm:spPr/>
    </dgm:pt>
    <dgm:pt modelId="{2B7B4831-FCD3-4B54-A11C-DECE02C3722D}" type="pres">
      <dgm:prSet presAssocID="{8EF049BC-41B2-4818-8EE0-C13AAFA47730}" presName="rootComposite" presStyleCnt="0"/>
      <dgm:spPr/>
    </dgm:pt>
    <dgm:pt modelId="{3A6C9285-2378-4C30-8261-DDEDB59EEA47}" type="pres">
      <dgm:prSet presAssocID="{8EF049BC-41B2-4818-8EE0-C13AAFA47730}" presName="rootText" presStyleLbl="node2" presStyleIdx="0" presStyleCnt="2" custLinFactNeighborY="5265">
        <dgm:presLayoutVars>
          <dgm:chPref val="3"/>
        </dgm:presLayoutVars>
      </dgm:prSet>
      <dgm:spPr/>
    </dgm:pt>
    <dgm:pt modelId="{6AD9AFCA-E060-40EE-AAF2-678622515C88}" type="pres">
      <dgm:prSet presAssocID="{8EF049BC-41B2-4818-8EE0-C13AAFA47730}" presName="rootConnector" presStyleLbl="node2" presStyleIdx="0" presStyleCnt="2"/>
      <dgm:spPr/>
    </dgm:pt>
    <dgm:pt modelId="{7F7785DF-2C99-4B76-BD3C-DBFF7EC21375}" type="pres">
      <dgm:prSet presAssocID="{8EF049BC-41B2-4818-8EE0-C13AAFA47730}" presName="hierChild4" presStyleCnt="0"/>
      <dgm:spPr/>
    </dgm:pt>
    <dgm:pt modelId="{56EB835B-9962-444F-B363-E20453FB2375}" type="pres">
      <dgm:prSet presAssocID="{1FBF77A7-C59D-4798-8F5F-0C975B28091B}" presName="Name37" presStyleLbl="parChTrans1D3" presStyleIdx="0" presStyleCnt="4"/>
      <dgm:spPr/>
    </dgm:pt>
    <dgm:pt modelId="{5552FCE1-CA2C-4E9F-873A-D1F3156C78E6}" type="pres">
      <dgm:prSet presAssocID="{2596DDA0-7619-4515-A88A-4B068550A31B}" presName="hierRoot2" presStyleCnt="0">
        <dgm:presLayoutVars>
          <dgm:hierBranch val="init"/>
        </dgm:presLayoutVars>
      </dgm:prSet>
      <dgm:spPr/>
    </dgm:pt>
    <dgm:pt modelId="{35D21723-683D-4484-9209-E36487266BB8}" type="pres">
      <dgm:prSet presAssocID="{2596DDA0-7619-4515-A88A-4B068550A31B}" presName="rootComposite" presStyleCnt="0"/>
      <dgm:spPr/>
    </dgm:pt>
    <dgm:pt modelId="{31FCF709-CAD6-41DE-AC93-7783BADDA491}" type="pres">
      <dgm:prSet presAssocID="{2596DDA0-7619-4515-A88A-4B068550A31B}" presName="rootText" presStyleLbl="node3" presStyleIdx="0" presStyleCnt="4" custLinFactNeighborY="5265">
        <dgm:presLayoutVars>
          <dgm:chPref val="3"/>
        </dgm:presLayoutVars>
      </dgm:prSet>
      <dgm:spPr/>
    </dgm:pt>
    <dgm:pt modelId="{A631237B-828C-4E60-9EAF-06F8E7008A3F}" type="pres">
      <dgm:prSet presAssocID="{2596DDA0-7619-4515-A88A-4B068550A31B}" presName="rootConnector" presStyleLbl="node3" presStyleIdx="0" presStyleCnt="4"/>
      <dgm:spPr/>
    </dgm:pt>
    <dgm:pt modelId="{C74898E9-D1A3-4834-A854-05D50ADAACBA}" type="pres">
      <dgm:prSet presAssocID="{2596DDA0-7619-4515-A88A-4B068550A31B}" presName="hierChild4" presStyleCnt="0"/>
      <dgm:spPr/>
    </dgm:pt>
    <dgm:pt modelId="{AB2A15E2-9AD6-453A-9BE1-F142C489C0D1}" type="pres">
      <dgm:prSet presAssocID="{AB3C7A60-87C0-4264-B12A-B26670AB1304}" presName="Name37" presStyleLbl="parChTrans1D4" presStyleIdx="0" presStyleCnt="15"/>
      <dgm:spPr/>
    </dgm:pt>
    <dgm:pt modelId="{13755838-BBA8-4877-AE64-AC7BEB45419F}" type="pres">
      <dgm:prSet presAssocID="{BB062DED-2CAA-41E4-B19F-A38AB30167BE}" presName="hierRoot2" presStyleCnt="0">
        <dgm:presLayoutVars>
          <dgm:hierBranch val="init"/>
        </dgm:presLayoutVars>
      </dgm:prSet>
      <dgm:spPr/>
    </dgm:pt>
    <dgm:pt modelId="{B217826A-9780-4321-9D71-E0908A5C846B}" type="pres">
      <dgm:prSet presAssocID="{BB062DED-2CAA-41E4-B19F-A38AB30167BE}" presName="rootComposite" presStyleCnt="0"/>
      <dgm:spPr/>
    </dgm:pt>
    <dgm:pt modelId="{D24C428A-F3C6-4D59-B9E9-159924B3DE6A}" type="pres">
      <dgm:prSet presAssocID="{BB062DED-2CAA-41E4-B19F-A38AB30167BE}" presName="rootText" presStyleLbl="node4" presStyleIdx="0" presStyleCnt="15">
        <dgm:presLayoutVars>
          <dgm:chPref val="3"/>
        </dgm:presLayoutVars>
      </dgm:prSet>
      <dgm:spPr/>
    </dgm:pt>
    <dgm:pt modelId="{9280F8EB-6EA2-43DC-8ACA-902BA60A8DF4}" type="pres">
      <dgm:prSet presAssocID="{BB062DED-2CAA-41E4-B19F-A38AB30167BE}" presName="rootConnector" presStyleLbl="node4" presStyleIdx="0" presStyleCnt="15"/>
      <dgm:spPr/>
    </dgm:pt>
    <dgm:pt modelId="{FC775B6C-A655-48CA-A7F2-17C8BDF2B1C7}" type="pres">
      <dgm:prSet presAssocID="{BB062DED-2CAA-41E4-B19F-A38AB30167BE}" presName="hierChild4" presStyleCnt="0"/>
      <dgm:spPr/>
    </dgm:pt>
    <dgm:pt modelId="{67655531-BE40-45EE-B76E-613B98A50679}" type="pres">
      <dgm:prSet presAssocID="{BB062DED-2CAA-41E4-B19F-A38AB30167BE}" presName="hierChild5" presStyleCnt="0"/>
      <dgm:spPr/>
    </dgm:pt>
    <dgm:pt modelId="{35C94683-B4BB-4DEC-A800-FAE6E56601EB}" type="pres">
      <dgm:prSet presAssocID="{4F4E97E8-3588-40CA-928C-A9CD18F29A8C}" presName="Name37" presStyleLbl="parChTrans1D4" presStyleIdx="1" presStyleCnt="15"/>
      <dgm:spPr/>
    </dgm:pt>
    <dgm:pt modelId="{1347620E-BA67-4870-94FF-950C2ECFFEFC}" type="pres">
      <dgm:prSet presAssocID="{6B6C6758-742F-441B-8815-2B41A90A663E}" presName="hierRoot2" presStyleCnt="0">
        <dgm:presLayoutVars>
          <dgm:hierBranch val="init"/>
        </dgm:presLayoutVars>
      </dgm:prSet>
      <dgm:spPr/>
    </dgm:pt>
    <dgm:pt modelId="{AB7D0B23-12B7-4F8A-9FC8-771AE9301962}" type="pres">
      <dgm:prSet presAssocID="{6B6C6758-742F-441B-8815-2B41A90A663E}" presName="rootComposite" presStyleCnt="0"/>
      <dgm:spPr/>
    </dgm:pt>
    <dgm:pt modelId="{7EA78D40-9D51-4F5D-A1FC-70FBC68D2865}" type="pres">
      <dgm:prSet presAssocID="{6B6C6758-742F-441B-8815-2B41A90A663E}" presName="rootText" presStyleLbl="node4" presStyleIdx="1" presStyleCnt="15">
        <dgm:presLayoutVars>
          <dgm:chPref val="3"/>
        </dgm:presLayoutVars>
      </dgm:prSet>
      <dgm:spPr/>
    </dgm:pt>
    <dgm:pt modelId="{A03F8DF6-19F3-4C0D-93B2-7E79B2DCFA0B}" type="pres">
      <dgm:prSet presAssocID="{6B6C6758-742F-441B-8815-2B41A90A663E}" presName="rootConnector" presStyleLbl="node4" presStyleIdx="1" presStyleCnt="15"/>
      <dgm:spPr/>
    </dgm:pt>
    <dgm:pt modelId="{3B02FEBC-2B3E-4D3B-9EC3-FB6D1D3DDAF0}" type="pres">
      <dgm:prSet presAssocID="{6B6C6758-742F-441B-8815-2B41A90A663E}" presName="hierChild4" presStyleCnt="0"/>
      <dgm:spPr/>
    </dgm:pt>
    <dgm:pt modelId="{BF0D94B1-C475-44A1-B12D-106AA1C2F2EE}" type="pres">
      <dgm:prSet presAssocID="{6B6C6758-742F-441B-8815-2B41A90A663E}" presName="hierChild5" presStyleCnt="0"/>
      <dgm:spPr/>
    </dgm:pt>
    <dgm:pt modelId="{2A12B528-EAF1-46D7-983E-C66E181999E6}" type="pres">
      <dgm:prSet presAssocID="{814B5BC6-01D1-4EC1-A117-8FC96D76B618}" presName="Name37" presStyleLbl="parChTrans1D4" presStyleIdx="2" presStyleCnt="15"/>
      <dgm:spPr/>
    </dgm:pt>
    <dgm:pt modelId="{07732674-66D3-40FD-8398-6EC611F28780}" type="pres">
      <dgm:prSet presAssocID="{607BB3C0-A9DD-4B23-B62E-F9ECD9442EAA}" presName="hierRoot2" presStyleCnt="0">
        <dgm:presLayoutVars>
          <dgm:hierBranch val="init"/>
        </dgm:presLayoutVars>
      </dgm:prSet>
      <dgm:spPr/>
    </dgm:pt>
    <dgm:pt modelId="{BD6288D9-222D-434F-A036-A61F9ECB5485}" type="pres">
      <dgm:prSet presAssocID="{607BB3C0-A9DD-4B23-B62E-F9ECD9442EAA}" presName="rootComposite" presStyleCnt="0"/>
      <dgm:spPr/>
    </dgm:pt>
    <dgm:pt modelId="{E4DF332F-B5E2-4D92-9F65-A2679876421B}" type="pres">
      <dgm:prSet presAssocID="{607BB3C0-A9DD-4B23-B62E-F9ECD9442EAA}" presName="rootText" presStyleLbl="node4" presStyleIdx="2" presStyleCnt="15">
        <dgm:presLayoutVars>
          <dgm:chPref val="3"/>
        </dgm:presLayoutVars>
      </dgm:prSet>
      <dgm:spPr/>
    </dgm:pt>
    <dgm:pt modelId="{28ECA794-7610-4D2B-9F11-DE535A1B02BA}" type="pres">
      <dgm:prSet presAssocID="{607BB3C0-A9DD-4B23-B62E-F9ECD9442EAA}" presName="rootConnector" presStyleLbl="node4" presStyleIdx="2" presStyleCnt="15"/>
      <dgm:spPr/>
    </dgm:pt>
    <dgm:pt modelId="{F5FE9374-C126-4FB4-A04A-07A53AE8B692}" type="pres">
      <dgm:prSet presAssocID="{607BB3C0-A9DD-4B23-B62E-F9ECD9442EAA}" presName="hierChild4" presStyleCnt="0"/>
      <dgm:spPr/>
    </dgm:pt>
    <dgm:pt modelId="{2B9FDBE5-D1ED-4B60-BF52-2E8686680EBB}" type="pres">
      <dgm:prSet presAssocID="{607BB3C0-A9DD-4B23-B62E-F9ECD9442EAA}" presName="hierChild5" presStyleCnt="0"/>
      <dgm:spPr/>
    </dgm:pt>
    <dgm:pt modelId="{ED798D75-CCB0-4AC9-90F6-3B41F79F490C}" type="pres">
      <dgm:prSet presAssocID="{93E89D26-699F-4CE9-8F85-1C98448A75CC}" presName="Name37" presStyleLbl="parChTrans1D4" presStyleIdx="3" presStyleCnt="15"/>
      <dgm:spPr/>
    </dgm:pt>
    <dgm:pt modelId="{ACBE4071-1FA2-4FD9-80D7-19D6F6D3C2EF}" type="pres">
      <dgm:prSet presAssocID="{C878E259-1DA5-4C74-A67D-BDC8C7B72C81}" presName="hierRoot2" presStyleCnt="0">
        <dgm:presLayoutVars>
          <dgm:hierBranch val="init"/>
        </dgm:presLayoutVars>
      </dgm:prSet>
      <dgm:spPr/>
    </dgm:pt>
    <dgm:pt modelId="{E0EBEF77-1391-4818-8AAC-3BD4F6F679F7}" type="pres">
      <dgm:prSet presAssocID="{C878E259-1DA5-4C74-A67D-BDC8C7B72C81}" presName="rootComposite" presStyleCnt="0"/>
      <dgm:spPr/>
    </dgm:pt>
    <dgm:pt modelId="{A114FB2F-3BEE-4CF1-81E3-50D97A8665F9}" type="pres">
      <dgm:prSet presAssocID="{C878E259-1DA5-4C74-A67D-BDC8C7B72C81}" presName="rootText" presStyleLbl="node4" presStyleIdx="3" presStyleCnt="15">
        <dgm:presLayoutVars>
          <dgm:chPref val="3"/>
        </dgm:presLayoutVars>
      </dgm:prSet>
      <dgm:spPr/>
    </dgm:pt>
    <dgm:pt modelId="{AA55922D-A43D-4E0F-8B87-230BA460FEF5}" type="pres">
      <dgm:prSet presAssocID="{C878E259-1DA5-4C74-A67D-BDC8C7B72C81}" presName="rootConnector" presStyleLbl="node4" presStyleIdx="3" presStyleCnt="15"/>
      <dgm:spPr/>
    </dgm:pt>
    <dgm:pt modelId="{3954FF22-C6FC-4027-8CFC-914B211721E5}" type="pres">
      <dgm:prSet presAssocID="{C878E259-1DA5-4C74-A67D-BDC8C7B72C81}" presName="hierChild4" presStyleCnt="0"/>
      <dgm:spPr/>
    </dgm:pt>
    <dgm:pt modelId="{F0DAD0DA-9E4A-49FB-A01B-53C7BD078F17}" type="pres">
      <dgm:prSet presAssocID="{C878E259-1DA5-4C74-A67D-BDC8C7B72C81}" presName="hierChild5" presStyleCnt="0"/>
      <dgm:spPr/>
    </dgm:pt>
    <dgm:pt modelId="{5188D4B1-4D16-4CE1-8BEB-09DD2E6F93BF}" type="pres">
      <dgm:prSet presAssocID="{2596DDA0-7619-4515-A88A-4B068550A31B}" presName="hierChild5" presStyleCnt="0"/>
      <dgm:spPr/>
    </dgm:pt>
    <dgm:pt modelId="{CBEA1A7E-DC26-48A4-AB9C-61082A53AA00}" type="pres">
      <dgm:prSet presAssocID="{CD8E0D7E-EC8D-439E-AAE5-7D71D2F60338}" presName="Name37" presStyleLbl="parChTrans1D3" presStyleIdx="1" presStyleCnt="4"/>
      <dgm:spPr/>
    </dgm:pt>
    <dgm:pt modelId="{26395E97-B49F-4D90-9AE2-5B4E7BCB692F}" type="pres">
      <dgm:prSet presAssocID="{6F9075B3-3C8E-45D4-87B5-E7B9F5157AE5}" presName="hierRoot2" presStyleCnt="0">
        <dgm:presLayoutVars>
          <dgm:hierBranch val="init"/>
        </dgm:presLayoutVars>
      </dgm:prSet>
      <dgm:spPr/>
    </dgm:pt>
    <dgm:pt modelId="{54378B2C-ABDA-4DC7-92DA-F81AE85D34CC}" type="pres">
      <dgm:prSet presAssocID="{6F9075B3-3C8E-45D4-87B5-E7B9F5157AE5}" presName="rootComposite" presStyleCnt="0"/>
      <dgm:spPr/>
    </dgm:pt>
    <dgm:pt modelId="{D0FED35B-4D2F-46EC-AD11-20AB130FDDA8}" type="pres">
      <dgm:prSet presAssocID="{6F9075B3-3C8E-45D4-87B5-E7B9F5157AE5}" presName="rootText" presStyleLbl="node3" presStyleIdx="1" presStyleCnt="4">
        <dgm:presLayoutVars>
          <dgm:chPref val="3"/>
        </dgm:presLayoutVars>
      </dgm:prSet>
      <dgm:spPr/>
    </dgm:pt>
    <dgm:pt modelId="{572689F0-9807-49DD-B566-9F7346E766A2}" type="pres">
      <dgm:prSet presAssocID="{6F9075B3-3C8E-45D4-87B5-E7B9F5157AE5}" presName="rootConnector" presStyleLbl="node3" presStyleIdx="1" presStyleCnt="4"/>
      <dgm:spPr/>
    </dgm:pt>
    <dgm:pt modelId="{D1EE485D-0EAD-4165-860D-5F1E07A0CA76}" type="pres">
      <dgm:prSet presAssocID="{6F9075B3-3C8E-45D4-87B5-E7B9F5157AE5}" presName="hierChild4" presStyleCnt="0"/>
      <dgm:spPr/>
    </dgm:pt>
    <dgm:pt modelId="{9DCC8805-F388-4F80-AE13-9B2F8BC3C015}" type="pres">
      <dgm:prSet presAssocID="{2EEFFAE7-AD5B-4E3A-A3D1-CF280598E127}" presName="Name37" presStyleLbl="parChTrans1D4" presStyleIdx="4" presStyleCnt="15"/>
      <dgm:spPr/>
    </dgm:pt>
    <dgm:pt modelId="{9ED4D1D4-355E-4934-8338-E985299DB001}" type="pres">
      <dgm:prSet presAssocID="{7D4BE60A-302D-484D-97EB-DC64BB030313}" presName="hierRoot2" presStyleCnt="0">
        <dgm:presLayoutVars>
          <dgm:hierBranch val="init"/>
        </dgm:presLayoutVars>
      </dgm:prSet>
      <dgm:spPr/>
    </dgm:pt>
    <dgm:pt modelId="{997F8722-E3A0-4645-821D-7703C0E08BC5}" type="pres">
      <dgm:prSet presAssocID="{7D4BE60A-302D-484D-97EB-DC64BB030313}" presName="rootComposite" presStyleCnt="0"/>
      <dgm:spPr/>
    </dgm:pt>
    <dgm:pt modelId="{C4C8A8D9-A920-47A0-A762-A222037CC488}" type="pres">
      <dgm:prSet presAssocID="{7D4BE60A-302D-484D-97EB-DC64BB030313}" presName="rootText" presStyleLbl="node4" presStyleIdx="4" presStyleCnt="15">
        <dgm:presLayoutVars>
          <dgm:chPref val="3"/>
        </dgm:presLayoutVars>
      </dgm:prSet>
      <dgm:spPr/>
    </dgm:pt>
    <dgm:pt modelId="{8CC90F83-93BB-4934-95B7-3F2CA1F2E515}" type="pres">
      <dgm:prSet presAssocID="{7D4BE60A-302D-484D-97EB-DC64BB030313}" presName="rootConnector" presStyleLbl="node4" presStyleIdx="4" presStyleCnt="15"/>
      <dgm:spPr/>
    </dgm:pt>
    <dgm:pt modelId="{A4450F96-9682-4C5D-8543-7FA923999821}" type="pres">
      <dgm:prSet presAssocID="{7D4BE60A-302D-484D-97EB-DC64BB030313}" presName="hierChild4" presStyleCnt="0"/>
      <dgm:spPr/>
    </dgm:pt>
    <dgm:pt modelId="{16FD5278-D8DC-4766-A9CA-2D649D15A705}" type="pres">
      <dgm:prSet presAssocID="{7D4BE60A-302D-484D-97EB-DC64BB030313}" presName="hierChild5" presStyleCnt="0"/>
      <dgm:spPr/>
    </dgm:pt>
    <dgm:pt modelId="{865C11C9-4958-4B37-9B8A-218DB4ACDBB6}" type="pres">
      <dgm:prSet presAssocID="{234F24DE-FF51-46E7-803F-9113B3F5457B}" presName="Name37" presStyleLbl="parChTrans1D4" presStyleIdx="5" presStyleCnt="15"/>
      <dgm:spPr/>
    </dgm:pt>
    <dgm:pt modelId="{4F3D3B30-92AE-4021-A734-394D6B7256E1}" type="pres">
      <dgm:prSet presAssocID="{0248D793-1072-4C28-B5B6-28893ECEB1EC}" presName="hierRoot2" presStyleCnt="0">
        <dgm:presLayoutVars>
          <dgm:hierBranch val="init"/>
        </dgm:presLayoutVars>
      </dgm:prSet>
      <dgm:spPr/>
    </dgm:pt>
    <dgm:pt modelId="{F0BF3ECE-F3D3-4CC4-AC71-5EB88EA989C5}" type="pres">
      <dgm:prSet presAssocID="{0248D793-1072-4C28-B5B6-28893ECEB1EC}" presName="rootComposite" presStyleCnt="0"/>
      <dgm:spPr/>
    </dgm:pt>
    <dgm:pt modelId="{379E8A23-2997-4E6E-94AE-23BCB8262E35}" type="pres">
      <dgm:prSet presAssocID="{0248D793-1072-4C28-B5B6-28893ECEB1EC}" presName="rootText" presStyleLbl="node4" presStyleIdx="5" presStyleCnt="15">
        <dgm:presLayoutVars>
          <dgm:chPref val="3"/>
        </dgm:presLayoutVars>
      </dgm:prSet>
      <dgm:spPr/>
    </dgm:pt>
    <dgm:pt modelId="{8CE98802-234D-4060-8AE0-56A4EEEBFADC}" type="pres">
      <dgm:prSet presAssocID="{0248D793-1072-4C28-B5B6-28893ECEB1EC}" presName="rootConnector" presStyleLbl="node4" presStyleIdx="5" presStyleCnt="15"/>
      <dgm:spPr/>
    </dgm:pt>
    <dgm:pt modelId="{C1D54599-D5AE-4668-B06C-B51D477064B3}" type="pres">
      <dgm:prSet presAssocID="{0248D793-1072-4C28-B5B6-28893ECEB1EC}" presName="hierChild4" presStyleCnt="0"/>
      <dgm:spPr/>
    </dgm:pt>
    <dgm:pt modelId="{24D8EFCB-7DB8-48E8-BBF2-72A2397B853F}" type="pres">
      <dgm:prSet presAssocID="{0248D793-1072-4C28-B5B6-28893ECEB1EC}" presName="hierChild5" presStyleCnt="0"/>
      <dgm:spPr/>
    </dgm:pt>
    <dgm:pt modelId="{9D883A31-EF35-488A-AF84-32B92FE9147C}" type="pres">
      <dgm:prSet presAssocID="{42BD26D5-A8D9-402C-A09B-1ED8583D6CEE}" presName="Name37" presStyleLbl="parChTrans1D4" presStyleIdx="6" presStyleCnt="15"/>
      <dgm:spPr/>
    </dgm:pt>
    <dgm:pt modelId="{BBF4E433-2BF1-4C82-8A48-912B91E20B5F}" type="pres">
      <dgm:prSet presAssocID="{60647C5E-5926-4512-A639-E42456941DCF}" presName="hierRoot2" presStyleCnt="0">
        <dgm:presLayoutVars>
          <dgm:hierBranch val="init"/>
        </dgm:presLayoutVars>
      </dgm:prSet>
      <dgm:spPr/>
    </dgm:pt>
    <dgm:pt modelId="{2FA4BD7F-CAAF-4B7D-BF7C-0129AD167586}" type="pres">
      <dgm:prSet presAssocID="{60647C5E-5926-4512-A639-E42456941DCF}" presName="rootComposite" presStyleCnt="0"/>
      <dgm:spPr/>
    </dgm:pt>
    <dgm:pt modelId="{4C767846-6D42-44D7-B232-8F4D003F71AB}" type="pres">
      <dgm:prSet presAssocID="{60647C5E-5926-4512-A639-E42456941DCF}" presName="rootText" presStyleLbl="node4" presStyleIdx="6" presStyleCnt="15" custLinFactNeighborX="1180" custLinFactNeighborY="3510">
        <dgm:presLayoutVars>
          <dgm:chPref val="3"/>
        </dgm:presLayoutVars>
      </dgm:prSet>
      <dgm:spPr/>
    </dgm:pt>
    <dgm:pt modelId="{6452BF94-AE64-4DD4-9141-D90DB769C06A}" type="pres">
      <dgm:prSet presAssocID="{60647C5E-5926-4512-A639-E42456941DCF}" presName="rootConnector" presStyleLbl="node4" presStyleIdx="6" presStyleCnt="15"/>
      <dgm:spPr/>
    </dgm:pt>
    <dgm:pt modelId="{60515BD4-6DAD-4536-9EB2-7809922D2179}" type="pres">
      <dgm:prSet presAssocID="{60647C5E-5926-4512-A639-E42456941DCF}" presName="hierChild4" presStyleCnt="0"/>
      <dgm:spPr/>
    </dgm:pt>
    <dgm:pt modelId="{DCC0BBAA-6B94-40C9-A16D-961CFB2C6D38}" type="pres">
      <dgm:prSet presAssocID="{60647C5E-5926-4512-A639-E42456941DCF}" presName="hierChild5" presStyleCnt="0"/>
      <dgm:spPr/>
    </dgm:pt>
    <dgm:pt modelId="{FF8CF410-CD8F-47BA-9CB4-B4EA1AEBF0AB}" type="pres">
      <dgm:prSet presAssocID="{A6AD0EA4-4F46-47CE-A05E-CE268559F7CE}" presName="Name37" presStyleLbl="parChTrans1D4" presStyleIdx="7" presStyleCnt="15"/>
      <dgm:spPr/>
    </dgm:pt>
    <dgm:pt modelId="{75A5B33A-8505-4914-920C-B929BFD239AB}" type="pres">
      <dgm:prSet presAssocID="{942A541E-8F22-4EC0-8D46-FCC9CE5738C5}" presName="hierRoot2" presStyleCnt="0">
        <dgm:presLayoutVars>
          <dgm:hierBranch val="init"/>
        </dgm:presLayoutVars>
      </dgm:prSet>
      <dgm:spPr/>
    </dgm:pt>
    <dgm:pt modelId="{65EA1B32-D08E-4D7F-B914-21617DB4B019}" type="pres">
      <dgm:prSet presAssocID="{942A541E-8F22-4EC0-8D46-FCC9CE5738C5}" presName="rootComposite" presStyleCnt="0"/>
      <dgm:spPr/>
    </dgm:pt>
    <dgm:pt modelId="{146FD93D-093D-4122-91B1-0EABEC4C5FC7}" type="pres">
      <dgm:prSet presAssocID="{942A541E-8F22-4EC0-8D46-FCC9CE5738C5}" presName="rootText" presStyleLbl="node4" presStyleIdx="7" presStyleCnt="15">
        <dgm:presLayoutVars>
          <dgm:chPref val="3"/>
        </dgm:presLayoutVars>
      </dgm:prSet>
      <dgm:spPr/>
    </dgm:pt>
    <dgm:pt modelId="{D03EAF5A-A79F-473C-B116-E2FDCDB6E450}" type="pres">
      <dgm:prSet presAssocID="{942A541E-8F22-4EC0-8D46-FCC9CE5738C5}" presName="rootConnector" presStyleLbl="node4" presStyleIdx="7" presStyleCnt="15"/>
      <dgm:spPr/>
    </dgm:pt>
    <dgm:pt modelId="{F3A5485A-E683-46BF-9FF3-C620D33A8DDD}" type="pres">
      <dgm:prSet presAssocID="{942A541E-8F22-4EC0-8D46-FCC9CE5738C5}" presName="hierChild4" presStyleCnt="0"/>
      <dgm:spPr/>
    </dgm:pt>
    <dgm:pt modelId="{5B0099F5-1F51-4091-A54A-285C5362FF1E}" type="pres">
      <dgm:prSet presAssocID="{942A541E-8F22-4EC0-8D46-FCC9CE5738C5}" presName="hierChild5" presStyleCnt="0"/>
      <dgm:spPr/>
    </dgm:pt>
    <dgm:pt modelId="{388F878D-55ED-4A6B-AD91-9687138FD9A5}" type="pres">
      <dgm:prSet presAssocID="{6F9075B3-3C8E-45D4-87B5-E7B9F5157AE5}" presName="hierChild5" presStyleCnt="0"/>
      <dgm:spPr/>
    </dgm:pt>
    <dgm:pt modelId="{954C9CA2-98DD-4059-BB08-AFBF95FF195F}" type="pres">
      <dgm:prSet presAssocID="{8EF049BC-41B2-4818-8EE0-C13AAFA47730}" presName="hierChild5" presStyleCnt="0"/>
      <dgm:spPr/>
    </dgm:pt>
    <dgm:pt modelId="{43C1DF4E-520E-426D-86F4-14994EAB2DB4}" type="pres">
      <dgm:prSet presAssocID="{736BFD17-7CDB-4167-BBCF-E2B1C3B6B9AE}" presName="Name37" presStyleLbl="parChTrans1D2" presStyleIdx="1" presStyleCnt="2"/>
      <dgm:spPr/>
    </dgm:pt>
    <dgm:pt modelId="{09FDDD14-CBD0-4EF4-8A05-9214D1FE1321}" type="pres">
      <dgm:prSet presAssocID="{C4046670-3D9E-48E8-971F-2B8D59CD533E}" presName="hierRoot2" presStyleCnt="0">
        <dgm:presLayoutVars>
          <dgm:hierBranch val="init"/>
        </dgm:presLayoutVars>
      </dgm:prSet>
      <dgm:spPr/>
    </dgm:pt>
    <dgm:pt modelId="{4406DECB-1DD3-40CE-A14E-BC4AF0F0ECC7}" type="pres">
      <dgm:prSet presAssocID="{C4046670-3D9E-48E8-971F-2B8D59CD533E}" presName="rootComposite" presStyleCnt="0"/>
      <dgm:spPr/>
    </dgm:pt>
    <dgm:pt modelId="{D6AB7231-CBC2-41EE-8DB8-BF41AC3668EE}" type="pres">
      <dgm:prSet presAssocID="{C4046670-3D9E-48E8-971F-2B8D59CD533E}" presName="rootText" presStyleLbl="node2" presStyleIdx="1" presStyleCnt="2">
        <dgm:presLayoutVars>
          <dgm:chPref val="3"/>
        </dgm:presLayoutVars>
      </dgm:prSet>
      <dgm:spPr/>
    </dgm:pt>
    <dgm:pt modelId="{FC6EA22D-9E2F-4D31-8763-AF8CB6206086}" type="pres">
      <dgm:prSet presAssocID="{C4046670-3D9E-48E8-971F-2B8D59CD533E}" presName="rootConnector" presStyleLbl="node2" presStyleIdx="1" presStyleCnt="2"/>
      <dgm:spPr/>
    </dgm:pt>
    <dgm:pt modelId="{1E6130F2-CD80-4443-B3DF-C4EA059CF303}" type="pres">
      <dgm:prSet presAssocID="{C4046670-3D9E-48E8-971F-2B8D59CD533E}" presName="hierChild4" presStyleCnt="0"/>
      <dgm:spPr/>
    </dgm:pt>
    <dgm:pt modelId="{DC59162B-B501-45C2-8938-5547F0FED2A1}" type="pres">
      <dgm:prSet presAssocID="{359D56B7-E253-4DF2-8F3C-2C4961C41389}" presName="Name37" presStyleLbl="parChTrans1D3" presStyleIdx="2" presStyleCnt="4"/>
      <dgm:spPr/>
    </dgm:pt>
    <dgm:pt modelId="{D5DC69A9-1778-4B8B-BF4B-D2B95F0D53F8}" type="pres">
      <dgm:prSet presAssocID="{D327B9D6-476F-4463-9422-17BFA78603FD}" presName="hierRoot2" presStyleCnt="0">
        <dgm:presLayoutVars>
          <dgm:hierBranch val="init"/>
        </dgm:presLayoutVars>
      </dgm:prSet>
      <dgm:spPr/>
    </dgm:pt>
    <dgm:pt modelId="{990D464B-0474-48C7-8ECC-B5FCE0B3354A}" type="pres">
      <dgm:prSet presAssocID="{D327B9D6-476F-4463-9422-17BFA78603FD}" presName="rootComposite" presStyleCnt="0"/>
      <dgm:spPr/>
    </dgm:pt>
    <dgm:pt modelId="{E229822B-96A8-4F6B-8B9F-BE8BC5635AC5}" type="pres">
      <dgm:prSet presAssocID="{D327B9D6-476F-4463-9422-17BFA78603FD}" presName="rootText" presStyleLbl="node3" presStyleIdx="2" presStyleCnt="4" custLinFactNeighborY="5265">
        <dgm:presLayoutVars>
          <dgm:chPref val="3"/>
        </dgm:presLayoutVars>
      </dgm:prSet>
      <dgm:spPr/>
    </dgm:pt>
    <dgm:pt modelId="{5473BA1B-0C28-4C50-ACD9-A74DABC36D2A}" type="pres">
      <dgm:prSet presAssocID="{D327B9D6-476F-4463-9422-17BFA78603FD}" presName="rootConnector" presStyleLbl="node3" presStyleIdx="2" presStyleCnt="4"/>
      <dgm:spPr/>
    </dgm:pt>
    <dgm:pt modelId="{4B79F4BA-65E1-42BE-B1A3-1AB07781686E}" type="pres">
      <dgm:prSet presAssocID="{D327B9D6-476F-4463-9422-17BFA78603FD}" presName="hierChild4" presStyleCnt="0"/>
      <dgm:spPr/>
    </dgm:pt>
    <dgm:pt modelId="{F38EB15E-E145-4860-AA98-53F0000FFEB9}" type="pres">
      <dgm:prSet presAssocID="{6FD87B6C-C589-4D94-9283-B6998C8664EA}" presName="Name37" presStyleLbl="parChTrans1D4" presStyleIdx="8" presStyleCnt="15"/>
      <dgm:spPr/>
    </dgm:pt>
    <dgm:pt modelId="{2CB3B34D-06CC-438E-96D5-48D81C984E6C}" type="pres">
      <dgm:prSet presAssocID="{EF46D42C-82F0-4125-AB6B-0CEFDAA38091}" presName="hierRoot2" presStyleCnt="0">
        <dgm:presLayoutVars>
          <dgm:hierBranch val="init"/>
        </dgm:presLayoutVars>
      </dgm:prSet>
      <dgm:spPr/>
    </dgm:pt>
    <dgm:pt modelId="{F4581E71-BF90-4B67-B0A2-35EFD47DF538}" type="pres">
      <dgm:prSet presAssocID="{EF46D42C-82F0-4125-AB6B-0CEFDAA38091}" presName="rootComposite" presStyleCnt="0"/>
      <dgm:spPr/>
    </dgm:pt>
    <dgm:pt modelId="{6DAE2732-5C10-4DCB-81DC-49DB9FE146F2}" type="pres">
      <dgm:prSet presAssocID="{EF46D42C-82F0-4125-AB6B-0CEFDAA38091}" presName="rootText" presStyleLbl="node4" presStyleIdx="8" presStyleCnt="15">
        <dgm:presLayoutVars>
          <dgm:chPref val="3"/>
        </dgm:presLayoutVars>
      </dgm:prSet>
      <dgm:spPr/>
    </dgm:pt>
    <dgm:pt modelId="{C7AA4026-A946-4DBE-8FEE-8EDA3768C73D}" type="pres">
      <dgm:prSet presAssocID="{EF46D42C-82F0-4125-AB6B-0CEFDAA38091}" presName="rootConnector" presStyleLbl="node4" presStyleIdx="8" presStyleCnt="15"/>
      <dgm:spPr/>
    </dgm:pt>
    <dgm:pt modelId="{D4937CE9-6ECC-4552-BB57-17D13DEAF3F5}" type="pres">
      <dgm:prSet presAssocID="{EF46D42C-82F0-4125-AB6B-0CEFDAA38091}" presName="hierChild4" presStyleCnt="0"/>
      <dgm:spPr/>
    </dgm:pt>
    <dgm:pt modelId="{4FDCD947-B702-403B-9048-29A199A0A487}" type="pres">
      <dgm:prSet presAssocID="{EF46D42C-82F0-4125-AB6B-0CEFDAA38091}" presName="hierChild5" presStyleCnt="0"/>
      <dgm:spPr/>
    </dgm:pt>
    <dgm:pt modelId="{B7A1355A-6A07-4326-AC6F-E750F51A778D}" type="pres">
      <dgm:prSet presAssocID="{E7482F08-30B2-4BF4-A217-4FE9D319382F}" presName="Name37" presStyleLbl="parChTrans1D4" presStyleIdx="9" presStyleCnt="15"/>
      <dgm:spPr/>
    </dgm:pt>
    <dgm:pt modelId="{7E6E97FA-46A5-4E7B-9881-0E8EB81DC2A6}" type="pres">
      <dgm:prSet presAssocID="{4130527D-933D-4D3B-B7F6-C573D8BE63EE}" presName="hierRoot2" presStyleCnt="0">
        <dgm:presLayoutVars>
          <dgm:hierBranch val="init"/>
        </dgm:presLayoutVars>
      </dgm:prSet>
      <dgm:spPr/>
    </dgm:pt>
    <dgm:pt modelId="{92C9F9B0-7519-4087-80C1-ACA2B5962634}" type="pres">
      <dgm:prSet presAssocID="{4130527D-933D-4D3B-B7F6-C573D8BE63EE}" presName="rootComposite" presStyleCnt="0"/>
      <dgm:spPr/>
    </dgm:pt>
    <dgm:pt modelId="{DA27D7CE-FF85-44BC-BF28-F30BE4D4E494}" type="pres">
      <dgm:prSet presAssocID="{4130527D-933D-4D3B-B7F6-C573D8BE63EE}" presName="rootText" presStyleLbl="node4" presStyleIdx="9" presStyleCnt="15">
        <dgm:presLayoutVars>
          <dgm:chPref val="3"/>
        </dgm:presLayoutVars>
      </dgm:prSet>
      <dgm:spPr/>
    </dgm:pt>
    <dgm:pt modelId="{66B5CF63-95E0-4A1C-97C0-82F482336206}" type="pres">
      <dgm:prSet presAssocID="{4130527D-933D-4D3B-B7F6-C573D8BE63EE}" presName="rootConnector" presStyleLbl="node4" presStyleIdx="9" presStyleCnt="15"/>
      <dgm:spPr/>
    </dgm:pt>
    <dgm:pt modelId="{A5D4D42F-2F1D-4C79-BC11-832D20AA4976}" type="pres">
      <dgm:prSet presAssocID="{4130527D-933D-4D3B-B7F6-C573D8BE63EE}" presName="hierChild4" presStyleCnt="0"/>
      <dgm:spPr/>
    </dgm:pt>
    <dgm:pt modelId="{9E1DF448-006B-4571-9313-BEBFF80847AD}" type="pres">
      <dgm:prSet presAssocID="{4130527D-933D-4D3B-B7F6-C573D8BE63EE}" presName="hierChild5" presStyleCnt="0"/>
      <dgm:spPr/>
    </dgm:pt>
    <dgm:pt modelId="{7828957E-B5C1-45D6-8801-4CD554771BF8}" type="pres">
      <dgm:prSet presAssocID="{0E8C4BFD-D5FD-437F-B997-0D44A7C35488}" presName="Name37" presStyleLbl="parChTrans1D4" presStyleIdx="10" presStyleCnt="15"/>
      <dgm:spPr/>
    </dgm:pt>
    <dgm:pt modelId="{AE2D654F-3789-4E11-B638-237F98567DC4}" type="pres">
      <dgm:prSet presAssocID="{2EBA33F9-2559-456A-A79D-91727EFA53B6}" presName="hierRoot2" presStyleCnt="0">
        <dgm:presLayoutVars>
          <dgm:hierBranch val="init"/>
        </dgm:presLayoutVars>
      </dgm:prSet>
      <dgm:spPr/>
    </dgm:pt>
    <dgm:pt modelId="{A47E5D3C-9685-47D3-A411-20786BEA7D51}" type="pres">
      <dgm:prSet presAssocID="{2EBA33F9-2559-456A-A79D-91727EFA53B6}" presName="rootComposite" presStyleCnt="0"/>
      <dgm:spPr/>
    </dgm:pt>
    <dgm:pt modelId="{49E0FDA8-B910-457B-A27F-CFF228E8B0F3}" type="pres">
      <dgm:prSet presAssocID="{2EBA33F9-2559-456A-A79D-91727EFA53B6}" presName="rootText" presStyleLbl="node4" presStyleIdx="10" presStyleCnt="15">
        <dgm:presLayoutVars>
          <dgm:chPref val="3"/>
        </dgm:presLayoutVars>
      </dgm:prSet>
      <dgm:spPr/>
    </dgm:pt>
    <dgm:pt modelId="{291B37F8-0471-471E-8BEF-19825DA83A74}" type="pres">
      <dgm:prSet presAssocID="{2EBA33F9-2559-456A-A79D-91727EFA53B6}" presName="rootConnector" presStyleLbl="node4" presStyleIdx="10" presStyleCnt="15"/>
      <dgm:spPr/>
    </dgm:pt>
    <dgm:pt modelId="{7654FFFF-FCF3-4C3C-856E-2BE2693CD591}" type="pres">
      <dgm:prSet presAssocID="{2EBA33F9-2559-456A-A79D-91727EFA53B6}" presName="hierChild4" presStyleCnt="0"/>
      <dgm:spPr/>
    </dgm:pt>
    <dgm:pt modelId="{4A2F6B31-F661-4B2D-8161-FABD587A83B4}" type="pres">
      <dgm:prSet presAssocID="{2EBA33F9-2559-456A-A79D-91727EFA53B6}" presName="hierChild5" presStyleCnt="0"/>
      <dgm:spPr/>
    </dgm:pt>
    <dgm:pt modelId="{44F1A254-EEA0-4F2C-BF82-423C7FAB2DB9}" type="pres">
      <dgm:prSet presAssocID="{78AC4294-B1FE-4E09-80EB-4BF8E03F27B7}" presName="Name37" presStyleLbl="parChTrans1D4" presStyleIdx="11" presStyleCnt="15"/>
      <dgm:spPr/>
    </dgm:pt>
    <dgm:pt modelId="{BB82A27D-C2AF-42C3-A010-DC5C1829FDC1}" type="pres">
      <dgm:prSet presAssocID="{79D8F245-A304-44FF-9E2A-94FDCBC02D3B}" presName="hierRoot2" presStyleCnt="0">
        <dgm:presLayoutVars>
          <dgm:hierBranch val="init"/>
        </dgm:presLayoutVars>
      </dgm:prSet>
      <dgm:spPr/>
    </dgm:pt>
    <dgm:pt modelId="{B7B94CA7-BE88-44C1-A38A-325528DBEF07}" type="pres">
      <dgm:prSet presAssocID="{79D8F245-A304-44FF-9E2A-94FDCBC02D3B}" presName="rootComposite" presStyleCnt="0"/>
      <dgm:spPr/>
    </dgm:pt>
    <dgm:pt modelId="{B05485BA-5A61-4A08-81E8-82A0D7387EFA}" type="pres">
      <dgm:prSet presAssocID="{79D8F245-A304-44FF-9E2A-94FDCBC02D3B}" presName="rootText" presStyleLbl="node4" presStyleIdx="11" presStyleCnt="15">
        <dgm:presLayoutVars>
          <dgm:chPref val="3"/>
        </dgm:presLayoutVars>
      </dgm:prSet>
      <dgm:spPr/>
    </dgm:pt>
    <dgm:pt modelId="{0E07B712-DB74-4433-B24D-469AC077459F}" type="pres">
      <dgm:prSet presAssocID="{79D8F245-A304-44FF-9E2A-94FDCBC02D3B}" presName="rootConnector" presStyleLbl="node4" presStyleIdx="11" presStyleCnt="15"/>
      <dgm:spPr/>
    </dgm:pt>
    <dgm:pt modelId="{D7A090EB-BD98-4FE2-A2F8-98DE12CAB6AC}" type="pres">
      <dgm:prSet presAssocID="{79D8F245-A304-44FF-9E2A-94FDCBC02D3B}" presName="hierChild4" presStyleCnt="0"/>
      <dgm:spPr/>
    </dgm:pt>
    <dgm:pt modelId="{0AE90722-D4B7-4201-900B-E04CB609D97B}" type="pres">
      <dgm:prSet presAssocID="{79D8F245-A304-44FF-9E2A-94FDCBC02D3B}" presName="hierChild5" presStyleCnt="0"/>
      <dgm:spPr/>
    </dgm:pt>
    <dgm:pt modelId="{107EB69E-7A73-47EF-87E3-8D7DC00D8748}" type="pres">
      <dgm:prSet presAssocID="{D327B9D6-476F-4463-9422-17BFA78603FD}" presName="hierChild5" presStyleCnt="0"/>
      <dgm:spPr/>
    </dgm:pt>
    <dgm:pt modelId="{26D1A641-FB88-4A4E-A701-250DDCD68D67}" type="pres">
      <dgm:prSet presAssocID="{820655E0-172C-48CC-8851-A57E27604807}" presName="Name37" presStyleLbl="parChTrans1D3" presStyleIdx="3" presStyleCnt="4"/>
      <dgm:spPr/>
    </dgm:pt>
    <dgm:pt modelId="{782BAFFF-B1F1-4831-92EA-B12937651DD4}" type="pres">
      <dgm:prSet presAssocID="{D70855DA-EB86-4457-93C3-1E7DB4E4A29C}" presName="hierRoot2" presStyleCnt="0">
        <dgm:presLayoutVars>
          <dgm:hierBranch val="init"/>
        </dgm:presLayoutVars>
      </dgm:prSet>
      <dgm:spPr/>
    </dgm:pt>
    <dgm:pt modelId="{C3FB9766-1273-4592-84E6-A02484D7BF4E}" type="pres">
      <dgm:prSet presAssocID="{D70855DA-EB86-4457-93C3-1E7DB4E4A29C}" presName="rootComposite" presStyleCnt="0"/>
      <dgm:spPr/>
    </dgm:pt>
    <dgm:pt modelId="{2E0488EE-2425-4314-8D31-BB2AB4101A06}" type="pres">
      <dgm:prSet presAssocID="{D70855DA-EB86-4457-93C3-1E7DB4E4A29C}" presName="rootText" presStyleLbl="node3" presStyleIdx="3" presStyleCnt="4">
        <dgm:presLayoutVars>
          <dgm:chPref val="3"/>
        </dgm:presLayoutVars>
      </dgm:prSet>
      <dgm:spPr/>
    </dgm:pt>
    <dgm:pt modelId="{A9694359-AC20-4C0F-A66F-EF214D4475CE}" type="pres">
      <dgm:prSet presAssocID="{D70855DA-EB86-4457-93C3-1E7DB4E4A29C}" presName="rootConnector" presStyleLbl="node3" presStyleIdx="3" presStyleCnt="4"/>
      <dgm:spPr/>
    </dgm:pt>
    <dgm:pt modelId="{12ABFC11-ACEF-40EC-BFAC-957A06989367}" type="pres">
      <dgm:prSet presAssocID="{D70855DA-EB86-4457-93C3-1E7DB4E4A29C}" presName="hierChild4" presStyleCnt="0"/>
      <dgm:spPr/>
    </dgm:pt>
    <dgm:pt modelId="{C70736F8-7C6B-4AD3-8C23-66DAB53789C4}" type="pres">
      <dgm:prSet presAssocID="{7A729012-C47E-4AB0-82FF-67AB288FA482}" presName="Name37" presStyleLbl="parChTrans1D4" presStyleIdx="12" presStyleCnt="15"/>
      <dgm:spPr/>
    </dgm:pt>
    <dgm:pt modelId="{5DF1D968-E89D-43BD-97BC-D81AC448D6F2}" type="pres">
      <dgm:prSet presAssocID="{33E241A3-D82E-4B6C-8396-8AA2372015CA}" presName="hierRoot2" presStyleCnt="0">
        <dgm:presLayoutVars>
          <dgm:hierBranch val="init"/>
        </dgm:presLayoutVars>
      </dgm:prSet>
      <dgm:spPr/>
    </dgm:pt>
    <dgm:pt modelId="{24309DFB-CCEC-421A-B180-A2EF23EE5B3E}" type="pres">
      <dgm:prSet presAssocID="{33E241A3-D82E-4B6C-8396-8AA2372015CA}" presName="rootComposite" presStyleCnt="0"/>
      <dgm:spPr/>
    </dgm:pt>
    <dgm:pt modelId="{1EB35356-1C09-4388-A0A4-7B3BA151BD98}" type="pres">
      <dgm:prSet presAssocID="{33E241A3-D82E-4B6C-8396-8AA2372015CA}" presName="rootText" presStyleLbl="node4" presStyleIdx="12" presStyleCnt="15">
        <dgm:presLayoutVars>
          <dgm:chPref val="3"/>
        </dgm:presLayoutVars>
      </dgm:prSet>
      <dgm:spPr/>
    </dgm:pt>
    <dgm:pt modelId="{EE36AC52-8D9C-497F-A26C-B8D5EAC08C5E}" type="pres">
      <dgm:prSet presAssocID="{33E241A3-D82E-4B6C-8396-8AA2372015CA}" presName="rootConnector" presStyleLbl="node4" presStyleIdx="12" presStyleCnt="15"/>
      <dgm:spPr/>
    </dgm:pt>
    <dgm:pt modelId="{88720CA1-3A42-4751-802B-0D767D1D2FB3}" type="pres">
      <dgm:prSet presAssocID="{33E241A3-D82E-4B6C-8396-8AA2372015CA}" presName="hierChild4" presStyleCnt="0"/>
      <dgm:spPr/>
    </dgm:pt>
    <dgm:pt modelId="{29D3849B-0438-4C87-8FB8-E931DBA9F7A8}" type="pres">
      <dgm:prSet presAssocID="{33E241A3-D82E-4B6C-8396-8AA2372015CA}" presName="hierChild5" presStyleCnt="0"/>
      <dgm:spPr/>
    </dgm:pt>
    <dgm:pt modelId="{2F81E15F-C32C-4D10-9245-00C09811C1FA}" type="pres">
      <dgm:prSet presAssocID="{E702B0A8-A88F-40DC-A7B0-59C99E0CA9CC}" presName="Name37" presStyleLbl="parChTrans1D4" presStyleIdx="13" presStyleCnt="15"/>
      <dgm:spPr/>
    </dgm:pt>
    <dgm:pt modelId="{0EF38036-6823-4659-97EB-D5FCD107F492}" type="pres">
      <dgm:prSet presAssocID="{C4FD299B-577D-467A-8EDC-FEA885B8B9FE}" presName="hierRoot2" presStyleCnt="0">
        <dgm:presLayoutVars>
          <dgm:hierBranch val="init"/>
        </dgm:presLayoutVars>
      </dgm:prSet>
      <dgm:spPr/>
    </dgm:pt>
    <dgm:pt modelId="{8BFD3FF6-6EBC-4B3D-8AE1-393039855358}" type="pres">
      <dgm:prSet presAssocID="{C4FD299B-577D-467A-8EDC-FEA885B8B9FE}" presName="rootComposite" presStyleCnt="0"/>
      <dgm:spPr/>
    </dgm:pt>
    <dgm:pt modelId="{CB28745C-EEF7-4496-AF12-F120D8792107}" type="pres">
      <dgm:prSet presAssocID="{C4FD299B-577D-467A-8EDC-FEA885B8B9FE}" presName="rootText" presStyleLbl="node4" presStyleIdx="13" presStyleCnt="15">
        <dgm:presLayoutVars>
          <dgm:chPref val="3"/>
        </dgm:presLayoutVars>
      </dgm:prSet>
      <dgm:spPr/>
    </dgm:pt>
    <dgm:pt modelId="{AB4DF35B-CACC-4DE5-BEDB-C7AAB2B14038}" type="pres">
      <dgm:prSet presAssocID="{C4FD299B-577D-467A-8EDC-FEA885B8B9FE}" presName="rootConnector" presStyleLbl="node4" presStyleIdx="13" presStyleCnt="15"/>
      <dgm:spPr/>
    </dgm:pt>
    <dgm:pt modelId="{FFD28E4E-22FA-4806-B723-685B2ADB4B1D}" type="pres">
      <dgm:prSet presAssocID="{C4FD299B-577D-467A-8EDC-FEA885B8B9FE}" presName="hierChild4" presStyleCnt="0"/>
      <dgm:spPr/>
    </dgm:pt>
    <dgm:pt modelId="{24B47581-68F0-4979-99F1-676E7CE4B0C3}" type="pres">
      <dgm:prSet presAssocID="{C4FD299B-577D-467A-8EDC-FEA885B8B9FE}" presName="hierChild5" presStyleCnt="0"/>
      <dgm:spPr/>
    </dgm:pt>
    <dgm:pt modelId="{2F34677E-0EF9-41DC-99F5-DCF1B74A0853}" type="pres">
      <dgm:prSet presAssocID="{7305F802-7F90-4C94-991D-031F3418D802}" presName="Name37" presStyleLbl="parChTrans1D4" presStyleIdx="14" presStyleCnt="15"/>
      <dgm:spPr/>
    </dgm:pt>
    <dgm:pt modelId="{B88B0682-7EDC-4020-A8F7-3985D3BFF243}" type="pres">
      <dgm:prSet presAssocID="{0F5C1DFF-7AA6-4CED-9BEA-30D803E26845}" presName="hierRoot2" presStyleCnt="0">
        <dgm:presLayoutVars>
          <dgm:hierBranch val="init"/>
        </dgm:presLayoutVars>
      </dgm:prSet>
      <dgm:spPr/>
    </dgm:pt>
    <dgm:pt modelId="{6A08702B-000E-4BCE-861E-80157C5D2498}" type="pres">
      <dgm:prSet presAssocID="{0F5C1DFF-7AA6-4CED-9BEA-30D803E26845}" presName="rootComposite" presStyleCnt="0"/>
      <dgm:spPr/>
    </dgm:pt>
    <dgm:pt modelId="{C4CB6930-E0FD-41AB-837F-F5A7AAD7296B}" type="pres">
      <dgm:prSet presAssocID="{0F5C1DFF-7AA6-4CED-9BEA-30D803E26845}" presName="rootText" presStyleLbl="node4" presStyleIdx="14" presStyleCnt="15">
        <dgm:presLayoutVars>
          <dgm:chPref val="3"/>
        </dgm:presLayoutVars>
      </dgm:prSet>
      <dgm:spPr/>
    </dgm:pt>
    <dgm:pt modelId="{438264B0-728E-4839-9BCA-D54702611435}" type="pres">
      <dgm:prSet presAssocID="{0F5C1DFF-7AA6-4CED-9BEA-30D803E26845}" presName="rootConnector" presStyleLbl="node4" presStyleIdx="14" presStyleCnt="15"/>
      <dgm:spPr/>
    </dgm:pt>
    <dgm:pt modelId="{60DE9DFE-FBBF-4335-A7BA-68420F9DAF83}" type="pres">
      <dgm:prSet presAssocID="{0F5C1DFF-7AA6-4CED-9BEA-30D803E26845}" presName="hierChild4" presStyleCnt="0"/>
      <dgm:spPr/>
    </dgm:pt>
    <dgm:pt modelId="{17A1A326-EC27-4599-BCA0-54F3BF1945FA}" type="pres">
      <dgm:prSet presAssocID="{0F5C1DFF-7AA6-4CED-9BEA-30D803E26845}" presName="hierChild5" presStyleCnt="0"/>
      <dgm:spPr/>
    </dgm:pt>
    <dgm:pt modelId="{6BB6238E-574E-4F74-AE05-EAE8D98E9EE1}" type="pres">
      <dgm:prSet presAssocID="{D70855DA-EB86-4457-93C3-1E7DB4E4A29C}" presName="hierChild5" presStyleCnt="0"/>
      <dgm:spPr/>
    </dgm:pt>
    <dgm:pt modelId="{FF175373-D4CD-4D48-9CF5-CA40712D2F7B}" type="pres">
      <dgm:prSet presAssocID="{C4046670-3D9E-48E8-971F-2B8D59CD533E}" presName="hierChild5" presStyleCnt="0"/>
      <dgm:spPr/>
    </dgm:pt>
    <dgm:pt modelId="{47079B1A-000C-442A-924B-119C213D181C}" type="pres">
      <dgm:prSet presAssocID="{47DA49EF-05A4-4E5F-BAE5-18D5E3C2AE04}" presName="hierChild3" presStyleCnt="0"/>
      <dgm:spPr/>
    </dgm:pt>
  </dgm:ptLst>
  <dgm:cxnLst>
    <dgm:cxn modelId="{C6DC0C00-0FCE-4A7D-840C-8E784F3E4B21}" type="presOf" srcId="{017000D9-F8FF-48ED-AA4A-515D1CED36DF}" destId="{65D5D289-86FD-4C1A-A015-D44585E30DF7}" srcOrd="0" destOrd="0" presId="urn:microsoft.com/office/officeart/2005/8/layout/orgChart1"/>
    <dgm:cxn modelId="{5E324701-FB94-4112-9EB6-BF4F2E60E021}" type="presOf" srcId="{C4046670-3D9E-48E8-971F-2B8D59CD533E}" destId="{FC6EA22D-9E2F-4D31-8763-AF8CB6206086}" srcOrd="1" destOrd="0" presId="urn:microsoft.com/office/officeart/2005/8/layout/orgChart1"/>
    <dgm:cxn modelId="{68233006-EBCD-4EB1-B055-9CD05C045A7E}" type="presOf" srcId="{EF46D42C-82F0-4125-AB6B-0CEFDAA38091}" destId="{6DAE2732-5C10-4DCB-81DC-49DB9FE146F2}" srcOrd="0" destOrd="0" presId="urn:microsoft.com/office/officeart/2005/8/layout/orgChart1"/>
    <dgm:cxn modelId="{73017806-D991-4321-9168-453CA57273E0}" type="presOf" srcId="{0248D793-1072-4C28-B5B6-28893ECEB1EC}" destId="{379E8A23-2997-4E6E-94AE-23BCB8262E35}" srcOrd="0" destOrd="0" presId="urn:microsoft.com/office/officeart/2005/8/layout/orgChart1"/>
    <dgm:cxn modelId="{C93EA109-4FDC-4FBB-A1D2-D47B3D9B48C6}" srcId="{6F9075B3-3C8E-45D4-87B5-E7B9F5157AE5}" destId="{7D4BE60A-302D-484D-97EB-DC64BB030313}" srcOrd="0" destOrd="0" parTransId="{2EEFFAE7-AD5B-4E3A-A3D1-CF280598E127}" sibTransId="{088B2CA8-1D28-4809-85FE-4FA71B0CCED3}"/>
    <dgm:cxn modelId="{D4BEE709-10A6-4E5C-9B8D-89C8DA5D2A3C}" srcId="{47DA49EF-05A4-4E5F-BAE5-18D5E3C2AE04}" destId="{C4046670-3D9E-48E8-971F-2B8D59CD533E}" srcOrd="1" destOrd="0" parTransId="{736BFD17-7CDB-4167-BBCF-E2B1C3B6B9AE}" sibTransId="{F3034BB9-80BB-4416-88F6-B6563606CBDD}"/>
    <dgm:cxn modelId="{091BBA0C-FBFD-485A-9FD6-8D1AF0563409}" type="presOf" srcId="{CD8E0D7E-EC8D-439E-AAE5-7D71D2F60338}" destId="{CBEA1A7E-DC26-48A4-AB9C-61082A53AA00}" srcOrd="0" destOrd="0" presId="urn:microsoft.com/office/officeart/2005/8/layout/orgChart1"/>
    <dgm:cxn modelId="{5B2FF40C-3E61-4549-94D6-8B6BE1121F31}" type="presOf" srcId="{607BB3C0-A9DD-4B23-B62E-F9ECD9442EAA}" destId="{28ECA794-7610-4D2B-9F11-DE535A1B02BA}" srcOrd="1" destOrd="0" presId="urn:microsoft.com/office/officeart/2005/8/layout/orgChart1"/>
    <dgm:cxn modelId="{69AAFA20-1571-4932-B998-84C2610163B5}" type="presOf" srcId="{2596DDA0-7619-4515-A88A-4B068550A31B}" destId="{31FCF709-CAD6-41DE-AC93-7783BADDA491}" srcOrd="0" destOrd="0" presId="urn:microsoft.com/office/officeart/2005/8/layout/orgChart1"/>
    <dgm:cxn modelId="{45638A21-8F99-445F-9612-1B229B2535C4}" srcId="{D327B9D6-476F-4463-9422-17BFA78603FD}" destId="{4130527D-933D-4D3B-B7F6-C573D8BE63EE}" srcOrd="1" destOrd="0" parTransId="{E7482F08-30B2-4BF4-A217-4FE9D319382F}" sibTransId="{5950BA11-73A3-4CFD-A38E-0AAF77A96D8D}"/>
    <dgm:cxn modelId="{82F32325-9722-467D-BF27-9D2F7942B960}" type="presOf" srcId="{2EBA33F9-2559-456A-A79D-91727EFA53B6}" destId="{291B37F8-0471-471E-8BEF-19825DA83A74}" srcOrd="1" destOrd="0" presId="urn:microsoft.com/office/officeart/2005/8/layout/orgChart1"/>
    <dgm:cxn modelId="{47C01629-1C63-430A-8483-93EC15F23315}" type="presOf" srcId="{C4FD299B-577D-467A-8EDC-FEA885B8B9FE}" destId="{AB4DF35B-CACC-4DE5-BEDB-C7AAB2B14038}" srcOrd="1" destOrd="0" presId="urn:microsoft.com/office/officeart/2005/8/layout/orgChart1"/>
    <dgm:cxn modelId="{78878A29-710B-4FD2-AD14-E7961F42DEDA}" type="presOf" srcId="{C4046670-3D9E-48E8-971F-2B8D59CD533E}" destId="{D6AB7231-CBC2-41EE-8DB8-BF41AC3668EE}" srcOrd="0" destOrd="0" presId="urn:microsoft.com/office/officeart/2005/8/layout/orgChart1"/>
    <dgm:cxn modelId="{BFC6F030-A01D-465A-8253-A1E21DE9656A}" type="presOf" srcId="{2596DDA0-7619-4515-A88A-4B068550A31B}" destId="{A631237B-828C-4E60-9EAF-06F8E7008A3F}" srcOrd="1" destOrd="0" presId="urn:microsoft.com/office/officeart/2005/8/layout/orgChart1"/>
    <dgm:cxn modelId="{BA172136-B7D3-4398-8723-2196CB8B9C26}" type="presOf" srcId="{6B6C6758-742F-441B-8815-2B41A90A663E}" destId="{A03F8DF6-19F3-4C0D-93B2-7E79B2DCFA0B}" srcOrd="1" destOrd="0" presId="urn:microsoft.com/office/officeart/2005/8/layout/orgChart1"/>
    <dgm:cxn modelId="{325C4D39-EEB6-4D8F-9354-9F64E1D5E77B}" srcId="{2596DDA0-7619-4515-A88A-4B068550A31B}" destId="{C878E259-1DA5-4C74-A67D-BDC8C7B72C81}" srcOrd="3" destOrd="0" parTransId="{93E89D26-699F-4CE9-8F85-1C98448A75CC}" sibTransId="{6FD12CF2-7C16-4A6A-9D47-0FBA023E9878}"/>
    <dgm:cxn modelId="{6BE4753C-E447-443B-8880-E1D85ABDD9E0}" type="presOf" srcId="{4130527D-933D-4D3B-B7F6-C573D8BE63EE}" destId="{66B5CF63-95E0-4A1C-97C0-82F482336206}" srcOrd="1" destOrd="0" presId="urn:microsoft.com/office/officeart/2005/8/layout/orgChart1"/>
    <dgm:cxn modelId="{9540D73D-51C8-4438-B35A-25C0C3E733B9}" srcId="{D327B9D6-476F-4463-9422-17BFA78603FD}" destId="{2EBA33F9-2559-456A-A79D-91727EFA53B6}" srcOrd="2" destOrd="0" parTransId="{0E8C4BFD-D5FD-437F-B997-0D44A7C35488}" sibTransId="{14E0D191-B56D-49AA-A774-DA6201313D61}"/>
    <dgm:cxn modelId="{D75A815D-BDBC-470C-8C53-1680622BB1AB}" type="presOf" srcId="{0F5C1DFF-7AA6-4CED-9BEA-30D803E26845}" destId="{438264B0-728E-4839-9BCA-D54702611435}" srcOrd="1" destOrd="0" presId="urn:microsoft.com/office/officeart/2005/8/layout/orgChart1"/>
    <dgm:cxn modelId="{B54BC45F-5F6D-4020-AE20-3854F5D03663}" srcId="{6F9075B3-3C8E-45D4-87B5-E7B9F5157AE5}" destId="{60647C5E-5926-4512-A639-E42456941DCF}" srcOrd="2" destOrd="0" parTransId="{42BD26D5-A8D9-402C-A09B-1ED8583D6CEE}" sibTransId="{FC7095B0-1E3A-48EE-BD9E-07434F7CB830}"/>
    <dgm:cxn modelId="{3E982841-4501-42B6-BFDD-54BD7AC5FE1F}" srcId="{D327B9D6-476F-4463-9422-17BFA78603FD}" destId="{EF46D42C-82F0-4125-AB6B-0CEFDAA38091}" srcOrd="0" destOrd="0" parTransId="{6FD87B6C-C589-4D94-9283-B6998C8664EA}" sibTransId="{A2B283F6-9805-40BB-BD7F-771CE6AE6995}"/>
    <dgm:cxn modelId="{9113F361-B40A-4401-8D5F-BD0FAD172687}" type="presOf" srcId="{BB062DED-2CAA-41E4-B19F-A38AB30167BE}" destId="{9280F8EB-6EA2-43DC-8ACA-902BA60A8DF4}" srcOrd="1" destOrd="0" presId="urn:microsoft.com/office/officeart/2005/8/layout/orgChart1"/>
    <dgm:cxn modelId="{1C320642-79AF-4D64-982D-FB5C142CA8AB}" srcId="{8EF049BC-41B2-4818-8EE0-C13AAFA47730}" destId="{2596DDA0-7619-4515-A88A-4B068550A31B}" srcOrd="0" destOrd="0" parTransId="{1FBF77A7-C59D-4798-8F5F-0C975B28091B}" sibTransId="{8CDACFC8-3CB5-430E-A68B-DD421A590555}"/>
    <dgm:cxn modelId="{58767762-1407-461E-A55E-F2B1FF03CBC1}" type="presOf" srcId="{C878E259-1DA5-4C74-A67D-BDC8C7B72C81}" destId="{AA55922D-A43D-4E0F-8B87-230BA460FEF5}" srcOrd="1" destOrd="0" presId="urn:microsoft.com/office/officeart/2005/8/layout/orgChart1"/>
    <dgm:cxn modelId="{6C992063-1A4E-494D-81CC-98270A6262A0}" srcId="{F2D9E82A-8C96-401C-88DF-2D9FF2A94A7A}" destId="{47DA49EF-05A4-4E5F-BAE5-18D5E3C2AE04}" srcOrd="0" destOrd="0" parTransId="{393224C4-F7AF-4EF4-80E5-D8FA3C595CAD}" sibTransId="{3025988C-E5AA-4912-9314-84742B195896}"/>
    <dgm:cxn modelId="{89B6DA43-C482-4D0C-84E0-6795B316CBBB}" srcId="{2596DDA0-7619-4515-A88A-4B068550A31B}" destId="{607BB3C0-A9DD-4B23-B62E-F9ECD9442EAA}" srcOrd="2" destOrd="0" parTransId="{814B5BC6-01D1-4EC1-A117-8FC96D76B618}" sibTransId="{F462560C-9615-4123-9836-60C120584DF0}"/>
    <dgm:cxn modelId="{B34CD565-CB54-4960-8A52-9D027A32153F}" srcId="{D70855DA-EB86-4457-93C3-1E7DB4E4A29C}" destId="{C4FD299B-577D-467A-8EDC-FEA885B8B9FE}" srcOrd="1" destOrd="0" parTransId="{E702B0A8-A88F-40DC-A7B0-59C99E0CA9CC}" sibTransId="{F37E28A5-06F5-4DDF-98E6-CC72A057426C}"/>
    <dgm:cxn modelId="{FC6CF045-A4EF-4828-ABB5-56B722E59288}" srcId="{D327B9D6-476F-4463-9422-17BFA78603FD}" destId="{79D8F245-A304-44FF-9E2A-94FDCBC02D3B}" srcOrd="3" destOrd="0" parTransId="{78AC4294-B1FE-4E09-80EB-4BF8E03F27B7}" sibTransId="{3B06D847-AB74-41D7-A78A-04690B1B0AEB}"/>
    <dgm:cxn modelId="{25EE1A66-0E48-406A-B6F2-4EFCFDFA5A89}" type="presOf" srcId="{7305F802-7F90-4C94-991D-031F3418D802}" destId="{2F34677E-0EF9-41DC-99F5-DCF1B74A0853}" srcOrd="0" destOrd="0" presId="urn:microsoft.com/office/officeart/2005/8/layout/orgChart1"/>
    <dgm:cxn modelId="{0B5F2746-E165-48DB-B865-17D5A118E1FD}" type="presOf" srcId="{60647C5E-5926-4512-A639-E42456941DCF}" destId="{4C767846-6D42-44D7-B232-8F4D003F71AB}" srcOrd="0" destOrd="0" presId="urn:microsoft.com/office/officeart/2005/8/layout/orgChart1"/>
    <dgm:cxn modelId="{7398DE67-ADBE-44F6-A75F-193AAC6A2CE1}" srcId="{47DA49EF-05A4-4E5F-BAE5-18D5E3C2AE04}" destId="{8EF049BC-41B2-4818-8EE0-C13AAFA47730}" srcOrd="0" destOrd="0" parTransId="{017000D9-F8FF-48ED-AA4A-515D1CED36DF}" sibTransId="{21915D0C-DCF7-4325-9B08-CA160505FA72}"/>
    <dgm:cxn modelId="{21C0FF49-1D85-4E56-A0D2-BB389EC0079E}" type="presOf" srcId="{47DA49EF-05A4-4E5F-BAE5-18D5E3C2AE04}" destId="{99CD3289-3EBD-434B-8BD6-6B118A8C4F83}" srcOrd="0" destOrd="0" presId="urn:microsoft.com/office/officeart/2005/8/layout/orgChart1"/>
    <dgm:cxn modelId="{6C851D4B-A286-4527-9FB1-A71DD5FE6577}" type="presOf" srcId="{7D4BE60A-302D-484D-97EB-DC64BB030313}" destId="{8CC90F83-93BB-4934-95B7-3F2CA1F2E515}" srcOrd="1" destOrd="0" presId="urn:microsoft.com/office/officeart/2005/8/layout/orgChart1"/>
    <dgm:cxn modelId="{0203624E-BBFB-4C5E-8BEC-174B0942D3A3}" type="presOf" srcId="{93E89D26-699F-4CE9-8F85-1C98448A75CC}" destId="{ED798D75-CCB0-4AC9-90F6-3B41F79F490C}" srcOrd="0" destOrd="0" presId="urn:microsoft.com/office/officeart/2005/8/layout/orgChart1"/>
    <dgm:cxn modelId="{F93DA64F-BCD9-4289-8FAB-E72B48295AF1}" type="presOf" srcId="{736BFD17-7CDB-4167-BBCF-E2B1C3B6B9AE}" destId="{43C1DF4E-520E-426D-86F4-14994EAB2DB4}" srcOrd="0" destOrd="0" presId="urn:microsoft.com/office/officeart/2005/8/layout/orgChart1"/>
    <dgm:cxn modelId="{F38CD170-4495-4E6C-A9AD-41977E4BC306}" type="presOf" srcId="{7D4BE60A-302D-484D-97EB-DC64BB030313}" destId="{C4C8A8D9-A920-47A0-A762-A222037CC488}" srcOrd="0" destOrd="0" presId="urn:microsoft.com/office/officeart/2005/8/layout/orgChart1"/>
    <dgm:cxn modelId="{221FBF73-E9F3-42BC-B6B1-24053BDAE5CE}" type="presOf" srcId="{33E241A3-D82E-4B6C-8396-8AA2372015CA}" destId="{1EB35356-1C09-4388-A0A4-7B3BA151BD98}" srcOrd="0" destOrd="0" presId="urn:microsoft.com/office/officeart/2005/8/layout/orgChart1"/>
    <dgm:cxn modelId="{20C7E553-431A-40A1-BA33-495C7D9CFED9}" type="presOf" srcId="{6F9075B3-3C8E-45D4-87B5-E7B9F5157AE5}" destId="{D0FED35B-4D2F-46EC-AD11-20AB130FDDA8}" srcOrd="0" destOrd="0" presId="urn:microsoft.com/office/officeart/2005/8/layout/orgChart1"/>
    <dgm:cxn modelId="{A7A72654-BB30-4E73-ADF6-35782FCD75E0}" type="presOf" srcId="{359D56B7-E253-4DF2-8F3C-2C4961C41389}" destId="{DC59162B-B501-45C2-8938-5547F0FED2A1}" srcOrd="0" destOrd="0" presId="urn:microsoft.com/office/officeart/2005/8/layout/orgChart1"/>
    <dgm:cxn modelId="{080D6654-9F7A-4BE9-8C35-863AF8575A57}" type="presOf" srcId="{0E8C4BFD-D5FD-437F-B997-0D44A7C35488}" destId="{7828957E-B5C1-45D6-8801-4CD554771BF8}" srcOrd="0" destOrd="0" presId="urn:microsoft.com/office/officeart/2005/8/layout/orgChart1"/>
    <dgm:cxn modelId="{B6C87874-5038-4441-B6FD-2716CD9C8FC6}" type="presOf" srcId="{BB062DED-2CAA-41E4-B19F-A38AB30167BE}" destId="{D24C428A-F3C6-4D59-B9E9-159924B3DE6A}" srcOrd="0" destOrd="0" presId="urn:microsoft.com/office/officeart/2005/8/layout/orgChart1"/>
    <dgm:cxn modelId="{4BB2ED74-906F-4AF0-8821-3717AA04C30C}" srcId="{D70855DA-EB86-4457-93C3-1E7DB4E4A29C}" destId="{0F5C1DFF-7AA6-4CED-9BEA-30D803E26845}" srcOrd="2" destOrd="0" parTransId="{7305F802-7F90-4C94-991D-031F3418D802}" sibTransId="{809CEC7A-B13A-4813-99A2-7A0ED257ABE1}"/>
    <dgm:cxn modelId="{AD710076-3A8A-4BFC-AF91-92F545E50216}" type="presOf" srcId="{6FD87B6C-C589-4D94-9283-B6998C8664EA}" destId="{F38EB15E-E145-4860-AA98-53F0000FFEB9}" srcOrd="0" destOrd="0" presId="urn:microsoft.com/office/officeart/2005/8/layout/orgChart1"/>
    <dgm:cxn modelId="{B19E645A-49B2-49D9-AF84-02BF5B116849}" type="presOf" srcId="{2EEFFAE7-AD5B-4E3A-A3D1-CF280598E127}" destId="{9DCC8805-F388-4F80-AE13-9B2F8BC3C015}" srcOrd="0" destOrd="0" presId="urn:microsoft.com/office/officeart/2005/8/layout/orgChart1"/>
    <dgm:cxn modelId="{4A87C47B-74EA-47E3-8F9C-48ACE5E18CC4}" type="presOf" srcId="{79D8F245-A304-44FF-9E2A-94FDCBC02D3B}" destId="{B05485BA-5A61-4A08-81E8-82A0D7387EFA}" srcOrd="0" destOrd="0" presId="urn:microsoft.com/office/officeart/2005/8/layout/orgChart1"/>
    <dgm:cxn modelId="{E8998D7C-9B5F-4FF1-A3D5-5EA17660E21A}" type="presOf" srcId="{8EF049BC-41B2-4818-8EE0-C13AAFA47730}" destId="{3A6C9285-2378-4C30-8261-DDEDB59EEA47}" srcOrd="0" destOrd="0" presId="urn:microsoft.com/office/officeart/2005/8/layout/orgChart1"/>
    <dgm:cxn modelId="{C699BF7F-A17C-4306-87FA-557EF16BFFDD}" type="presOf" srcId="{A6AD0EA4-4F46-47CE-A05E-CE268559F7CE}" destId="{FF8CF410-CD8F-47BA-9CB4-B4EA1AEBF0AB}" srcOrd="0" destOrd="0" presId="urn:microsoft.com/office/officeart/2005/8/layout/orgChart1"/>
    <dgm:cxn modelId="{129DE87F-2D5C-4AD4-8797-A606A9E940B5}" srcId="{2596DDA0-7619-4515-A88A-4B068550A31B}" destId="{BB062DED-2CAA-41E4-B19F-A38AB30167BE}" srcOrd="0" destOrd="0" parTransId="{AB3C7A60-87C0-4264-B12A-B26670AB1304}" sibTransId="{73632762-D4C3-42A6-B712-A546BC5419A8}"/>
    <dgm:cxn modelId="{709B4881-51B0-4802-9E32-8A571A17D748}" srcId="{C4046670-3D9E-48E8-971F-2B8D59CD533E}" destId="{D327B9D6-476F-4463-9422-17BFA78603FD}" srcOrd="0" destOrd="0" parTransId="{359D56B7-E253-4DF2-8F3C-2C4961C41389}" sibTransId="{73570704-949B-452A-A826-8EFD5B2A3576}"/>
    <dgm:cxn modelId="{E7C39786-42D6-4FDF-B0D5-C03D987656DE}" type="presOf" srcId="{EF46D42C-82F0-4125-AB6B-0CEFDAA38091}" destId="{C7AA4026-A946-4DBE-8FEE-8EDA3768C73D}" srcOrd="1" destOrd="0" presId="urn:microsoft.com/office/officeart/2005/8/layout/orgChart1"/>
    <dgm:cxn modelId="{87827C89-DAF6-477E-B3BE-9B1B99537D72}" type="presOf" srcId="{D70855DA-EB86-4457-93C3-1E7DB4E4A29C}" destId="{A9694359-AC20-4C0F-A66F-EF214D4475CE}" srcOrd="1" destOrd="0" presId="urn:microsoft.com/office/officeart/2005/8/layout/orgChart1"/>
    <dgm:cxn modelId="{F9A7F18D-EDFB-4F70-B9B9-05CB104845E1}" srcId="{D70855DA-EB86-4457-93C3-1E7DB4E4A29C}" destId="{33E241A3-D82E-4B6C-8396-8AA2372015CA}" srcOrd="0" destOrd="0" parTransId="{7A729012-C47E-4AB0-82FF-67AB288FA482}" sibTransId="{95C5F33A-30EB-4C56-A4BD-8E96236DC79E}"/>
    <dgm:cxn modelId="{422D9A8F-646F-4ABC-8A10-1C2024104BE0}" type="presOf" srcId="{D327B9D6-476F-4463-9422-17BFA78603FD}" destId="{E229822B-96A8-4F6B-8B9F-BE8BC5635AC5}" srcOrd="0" destOrd="0" presId="urn:microsoft.com/office/officeart/2005/8/layout/orgChart1"/>
    <dgm:cxn modelId="{0453B490-3855-4F7A-967B-B0297FE51FE9}" type="presOf" srcId="{AB3C7A60-87C0-4264-B12A-B26670AB1304}" destId="{AB2A15E2-9AD6-453A-9BE1-F142C489C0D1}" srcOrd="0" destOrd="0" presId="urn:microsoft.com/office/officeart/2005/8/layout/orgChart1"/>
    <dgm:cxn modelId="{40936D95-1E1D-4FDE-9C61-3D71D89F1D66}" type="presOf" srcId="{C4FD299B-577D-467A-8EDC-FEA885B8B9FE}" destId="{CB28745C-EEF7-4496-AF12-F120D8792107}" srcOrd="0" destOrd="0" presId="urn:microsoft.com/office/officeart/2005/8/layout/orgChart1"/>
    <dgm:cxn modelId="{A072E598-205B-44F9-8737-31A65D693357}" type="presOf" srcId="{814B5BC6-01D1-4EC1-A117-8FC96D76B618}" destId="{2A12B528-EAF1-46D7-983E-C66E181999E6}" srcOrd="0" destOrd="0" presId="urn:microsoft.com/office/officeart/2005/8/layout/orgChart1"/>
    <dgm:cxn modelId="{1F0D2C9B-64E0-4BDF-BF5D-E0B75DC6E88A}" type="presOf" srcId="{942A541E-8F22-4EC0-8D46-FCC9CE5738C5}" destId="{D03EAF5A-A79F-473C-B116-E2FDCDB6E450}" srcOrd="1" destOrd="0" presId="urn:microsoft.com/office/officeart/2005/8/layout/orgChart1"/>
    <dgm:cxn modelId="{61464F9C-E5C4-4606-B2B5-2137711523E0}" type="presOf" srcId="{234F24DE-FF51-46E7-803F-9113B3F5457B}" destId="{865C11C9-4958-4B37-9B8A-218DB4ACDBB6}" srcOrd="0" destOrd="0" presId="urn:microsoft.com/office/officeart/2005/8/layout/orgChart1"/>
    <dgm:cxn modelId="{54FED09C-0242-429C-B4C7-D5F422C6A1E4}" srcId="{8EF049BC-41B2-4818-8EE0-C13AAFA47730}" destId="{6F9075B3-3C8E-45D4-87B5-E7B9F5157AE5}" srcOrd="1" destOrd="0" parTransId="{CD8E0D7E-EC8D-439E-AAE5-7D71D2F60338}" sibTransId="{8AB94153-B852-4AC0-B1BC-AAF69F412D43}"/>
    <dgm:cxn modelId="{1A06FBA5-DE7E-4077-A5F4-DA482055A105}" type="presOf" srcId="{47DA49EF-05A4-4E5F-BAE5-18D5E3C2AE04}" destId="{A0342E1B-CB3A-4D65-BD72-1E064560E13E}" srcOrd="1" destOrd="0" presId="urn:microsoft.com/office/officeart/2005/8/layout/orgChart1"/>
    <dgm:cxn modelId="{23975FA6-2407-49E0-9903-5E074659C44C}" type="presOf" srcId="{6B6C6758-742F-441B-8815-2B41A90A663E}" destId="{7EA78D40-9D51-4F5D-A1FC-70FBC68D2865}" srcOrd="0" destOrd="0" presId="urn:microsoft.com/office/officeart/2005/8/layout/orgChart1"/>
    <dgm:cxn modelId="{D390BDA6-F99F-4FF1-A3A9-1AF16C675584}" type="presOf" srcId="{4F4E97E8-3588-40CA-928C-A9CD18F29A8C}" destId="{35C94683-B4BB-4DEC-A800-FAE6E56601EB}" srcOrd="0" destOrd="0" presId="urn:microsoft.com/office/officeart/2005/8/layout/orgChart1"/>
    <dgm:cxn modelId="{05ADD0AB-35E3-4B90-96BB-24A8D071B8B9}" type="presOf" srcId="{F2D9E82A-8C96-401C-88DF-2D9FF2A94A7A}" destId="{89F2DD2F-911E-4B97-A676-2D33E880E681}" srcOrd="0" destOrd="0" presId="urn:microsoft.com/office/officeart/2005/8/layout/orgChart1"/>
    <dgm:cxn modelId="{4172E0B0-F6BB-4CCB-A15D-D95A0EFAA2D9}" type="presOf" srcId="{7A729012-C47E-4AB0-82FF-67AB288FA482}" destId="{C70736F8-7C6B-4AD3-8C23-66DAB53789C4}" srcOrd="0" destOrd="0" presId="urn:microsoft.com/office/officeart/2005/8/layout/orgChart1"/>
    <dgm:cxn modelId="{47EBE7B0-1EF2-43A5-B914-3FF3204228D3}" srcId="{C4046670-3D9E-48E8-971F-2B8D59CD533E}" destId="{D70855DA-EB86-4457-93C3-1E7DB4E4A29C}" srcOrd="1" destOrd="0" parTransId="{820655E0-172C-48CC-8851-A57E27604807}" sibTransId="{54F35E5C-42D7-4AF5-8CAE-27D5E5FC6DA9}"/>
    <dgm:cxn modelId="{91A0F0B0-AF6A-4E1A-8E06-B92D2E8790A4}" type="presOf" srcId="{820655E0-172C-48CC-8851-A57E27604807}" destId="{26D1A641-FB88-4A4E-A701-250DDCD68D67}" srcOrd="0" destOrd="0" presId="urn:microsoft.com/office/officeart/2005/8/layout/orgChart1"/>
    <dgm:cxn modelId="{EA8B62B1-FAE9-45FE-A7F3-B142A8B61AA7}" type="presOf" srcId="{0F5C1DFF-7AA6-4CED-9BEA-30D803E26845}" destId="{C4CB6930-E0FD-41AB-837F-F5A7AAD7296B}" srcOrd="0" destOrd="0" presId="urn:microsoft.com/office/officeart/2005/8/layout/orgChart1"/>
    <dgm:cxn modelId="{7F46B1B3-6830-4C47-A7D3-8C3512DE846B}" type="presOf" srcId="{D70855DA-EB86-4457-93C3-1E7DB4E4A29C}" destId="{2E0488EE-2425-4314-8D31-BB2AB4101A06}" srcOrd="0" destOrd="0" presId="urn:microsoft.com/office/officeart/2005/8/layout/orgChart1"/>
    <dgm:cxn modelId="{E7FCC3BA-B280-4264-B2F9-84890012D2F7}" type="presOf" srcId="{79D8F245-A304-44FF-9E2A-94FDCBC02D3B}" destId="{0E07B712-DB74-4433-B24D-469AC077459F}" srcOrd="1" destOrd="0" presId="urn:microsoft.com/office/officeart/2005/8/layout/orgChart1"/>
    <dgm:cxn modelId="{A822ACBD-E6B3-48BC-86BB-4AE924EDA8EC}" type="presOf" srcId="{78AC4294-B1FE-4E09-80EB-4BF8E03F27B7}" destId="{44F1A254-EEA0-4F2C-BF82-423C7FAB2DB9}" srcOrd="0" destOrd="0" presId="urn:microsoft.com/office/officeart/2005/8/layout/orgChart1"/>
    <dgm:cxn modelId="{1D76CBC2-C4A4-4796-9FEC-969A357D0962}" srcId="{6F9075B3-3C8E-45D4-87B5-E7B9F5157AE5}" destId="{942A541E-8F22-4EC0-8D46-FCC9CE5738C5}" srcOrd="3" destOrd="0" parTransId="{A6AD0EA4-4F46-47CE-A05E-CE268559F7CE}" sibTransId="{5E5BBDFB-1CA6-4036-AF59-E0101B8D8524}"/>
    <dgm:cxn modelId="{356355C6-365C-41E1-8085-C5C980DC28A6}" type="presOf" srcId="{60647C5E-5926-4512-A639-E42456941DCF}" destId="{6452BF94-AE64-4DD4-9141-D90DB769C06A}" srcOrd="1" destOrd="0" presId="urn:microsoft.com/office/officeart/2005/8/layout/orgChart1"/>
    <dgm:cxn modelId="{C25D52C9-7CB7-436E-96C1-1029926AED91}" type="presOf" srcId="{8EF049BC-41B2-4818-8EE0-C13AAFA47730}" destId="{6AD9AFCA-E060-40EE-AAF2-678622515C88}" srcOrd="1" destOrd="0" presId="urn:microsoft.com/office/officeart/2005/8/layout/orgChart1"/>
    <dgm:cxn modelId="{075351CA-DCDD-4391-8E12-B40FF6D1F176}" type="presOf" srcId="{42BD26D5-A8D9-402C-A09B-1ED8583D6CEE}" destId="{9D883A31-EF35-488A-AF84-32B92FE9147C}" srcOrd="0" destOrd="0" presId="urn:microsoft.com/office/officeart/2005/8/layout/orgChart1"/>
    <dgm:cxn modelId="{A858B1CB-0F46-451E-90D9-7866A6AF3DBC}" type="presOf" srcId="{E7482F08-30B2-4BF4-A217-4FE9D319382F}" destId="{B7A1355A-6A07-4326-AC6F-E750F51A778D}" srcOrd="0" destOrd="0" presId="urn:microsoft.com/office/officeart/2005/8/layout/orgChart1"/>
    <dgm:cxn modelId="{DF4C3ACE-C10F-43A1-BE21-5AD771934138}" type="presOf" srcId="{607BB3C0-A9DD-4B23-B62E-F9ECD9442EAA}" destId="{E4DF332F-B5E2-4D92-9F65-A2679876421B}" srcOrd="0" destOrd="0" presId="urn:microsoft.com/office/officeart/2005/8/layout/orgChart1"/>
    <dgm:cxn modelId="{1E00B0D3-9386-4FFC-B4DD-CE183409BA3F}" type="presOf" srcId="{0248D793-1072-4C28-B5B6-28893ECEB1EC}" destId="{8CE98802-234D-4060-8AE0-56A4EEEBFADC}" srcOrd="1" destOrd="0" presId="urn:microsoft.com/office/officeart/2005/8/layout/orgChart1"/>
    <dgm:cxn modelId="{5656EFD3-57A7-4312-81C9-7C0B4889B59F}" type="presOf" srcId="{E702B0A8-A88F-40DC-A7B0-59C99E0CA9CC}" destId="{2F81E15F-C32C-4D10-9245-00C09811C1FA}" srcOrd="0" destOrd="0" presId="urn:microsoft.com/office/officeart/2005/8/layout/orgChart1"/>
    <dgm:cxn modelId="{E45481D7-BDB3-4B45-B273-508289F800BE}" type="presOf" srcId="{4130527D-933D-4D3B-B7F6-C573D8BE63EE}" destId="{DA27D7CE-FF85-44BC-BF28-F30BE4D4E494}" srcOrd="0" destOrd="0" presId="urn:microsoft.com/office/officeart/2005/8/layout/orgChart1"/>
    <dgm:cxn modelId="{A1E789D7-EFDD-476A-83DB-B3F63796A02B}" type="presOf" srcId="{D327B9D6-476F-4463-9422-17BFA78603FD}" destId="{5473BA1B-0C28-4C50-ACD9-A74DABC36D2A}" srcOrd="1" destOrd="0" presId="urn:microsoft.com/office/officeart/2005/8/layout/orgChart1"/>
    <dgm:cxn modelId="{9C7441DB-75C5-46E4-BC4A-B2A63D2A17C0}" type="presOf" srcId="{942A541E-8F22-4EC0-8D46-FCC9CE5738C5}" destId="{146FD93D-093D-4122-91B1-0EABEC4C5FC7}" srcOrd="0" destOrd="0" presId="urn:microsoft.com/office/officeart/2005/8/layout/orgChart1"/>
    <dgm:cxn modelId="{F0616FDD-E004-4CA9-899B-819166429747}" type="presOf" srcId="{6F9075B3-3C8E-45D4-87B5-E7B9F5157AE5}" destId="{572689F0-9807-49DD-B566-9F7346E766A2}" srcOrd="1" destOrd="0" presId="urn:microsoft.com/office/officeart/2005/8/layout/orgChart1"/>
    <dgm:cxn modelId="{6C3C4CDE-EC5D-4EBD-93A7-1AF99F22811D}" srcId="{2596DDA0-7619-4515-A88A-4B068550A31B}" destId="{6B6C6758-742F-441B-8815-2B41A90A663E}" srcOrd="1" destOrd="0" parTransId="{4F4E97E8-3588-40CA-928C-A9CD18F29A8C}" sibTransId="{752B93A2-B957-4F1B-9BAD-1D13E0F75D21}"/>
    <dgm:cxn modelId="{8B5493E3-5937-4F25-A849-BBDB511FF521}" type="presOf" srcId="{33E241A3-D82E-4B6C-8396-8AA2372015CA}" destId="{EE36AC52-8D9C-497F-A26C-B8D5EAC08C5E}" srcOrd="1" destOrd="0" presId="urn:microsoft.com/office/officeart/2005/8/layout/orgChart1"/>
    <dgm:cxn modelId="{74C7DFE5-8B9F-4528-9BEA-A95CA6DC362C}" type="presOf" srcId="{1FBF77A7-C59D-4798-8F5F-0C975B28091B}" destId="{56EB835B-9962-444F-B363-E20453FB2375}" srcOrd="0" destOrd="0" presId="urn:microsoft.com/office/officeart/2005/8/layout/orgChart1"/>
    <dgm:cxn modelId="{9D4E61F0-3F3F-49A4-841E-5C83EDA382B5}" type="presOf" srcId="{2EBA33F9-2559-456A-A79D-91727EFA53B6}" destId="{49E0FDA8-B910-457B-A27F-CFF228E8B0F3}" srcOrd="0" destOrd="0" presId="urn:microsoft.com/office/officeart/2005/8/layout/orgChart1"/>
    <dgm:cxn modelId="{8E1E32F6-6985-4441-BB35-A6DC7CBDA7E9}" srcId="{6F9075B3-3C8E-45D4-87B5-E7B9F5157AE5}" destId="{0248D793-1072-4C28-B5B6-28893ECEB1EC}" srcOrd="1" destOrd="0" parTransId="{234F24DE-FF51-46E7-803F-9113B3F5457B}" sibTransId="{F40E00D8-83E7-45ED-8B68-6BD3AF282331}"/>
    <dgm:cxn modelId="{7B0C22F7-4FFE-425F-A3DB-6843E7C77141}" type="presOf" srcId="{C878E259-1DA5-4C74-A67D-BDC8C7B72C81}" destId="{A114FB2F-3BEE-4CF1-81E3-50D97A8665F9}" srcOrd="0" destOrd="0" presId="urn:microsoft.com/office/officeart/2005/8/layout/orgChart1"/>
    <dgm:cxn modelId="{0D33341E-C54E-4220-981D-4BC2E8CA702D}" type="presParOf" srcId="{89F2DD2F-911E-4B97-A676-2D33E880E681}" destId="{797D373C-1131-4CDA-855E-3D4947FCEC6D}" srcOrd="0" destOrd="0" presId="urn:microsoft.com/office/officeart/2005/8/layout/orgChart1"/>
    <dgm:cxn modelId="{9543A33E-0B6C-4EA3-9621-ADBE5E95B5C7}" type="presParOf" srcId="{797D373C-1131-4CDA-855E-3D4947FCEC6D}" destId="{426C035C-6DDD-403D-8D89-BF76C48F38D5}" srcOrd="0" destOrd="0" presId="urn:microsoft.com/office/officeart/2005/8/layout/orgChart1"/>
    <dgm:cxn modelId="{7F0B530E-EFA1-4B9C-97A3-E5387055212C}" type="presParOf" srcId="{426C035C-6DDD-403D-8D89-BF76C48F38D5}" destId="{99CD3289-3EBD-434B-8BD6-6B118A8C4F83}" srcOrd="0" destOrd="0" presId="urn:microsoft.com/office/officeart/2005/8/layout/orgChart1"/>
    <dgm:cxn modelId="{E83D53FE-2AB1-45B7-9614-77AACEBE9FE1}" type="presParOf" srcId="{426C035C-6DDD-403D-8D89-BF76C48F38D5}" destId="{A0342E1B-CB3A-4D65-BD72-1E064560E13E}" srcOrd="1" destOrd="0" presId="urn:microsoft.com/office/officeart/2005/8/layout/orgChart1"/>
    <dgm:cxn modelId="{D5C4FCE2-7B0C-472D-B89F-06EE0FBC610C}" type="presParOf" srcId="{797D373C-1131-4CDA-855E-3D4947FCEC6D}" destId="{0F6F08F3-4D98-4276-A12C-736B002E3F57}" srcOrd="1" destOrd="0" presId="urn:microsoft.com/office/officeart/2005/8/layout/orgChart1"/>
    <dgm:cxn modelId="{AA9D9E53-D0A4-4111-83CD-231A4C7416E2}" type="presParOf" srcId="{0F6F08F3-4D98-4276-A12C-736B002E3F57}" destId="{65D5D289-86FD-4C1A-A015-D44585E30DF7}" srcOrd="0" destOrd="0" presId="urn:microsoft.com/office/officeart/2005/8/layout/orgChart1"/>
    <dgm:cxn modelId="{0F4FA18F-CD4D-40FB-96EC-F4954D8A6CD3}" type="presParOf" srcId="{0F6F08F3-4D98-4276-A12C-736B002E3F57}" destId="{CDDF2F15-0F94-4654-82BD-E1287DC7C27A}" srcOrd="1" destOrd="0" presId="urn:microsoft.com/office/officeart/2005/8/layout/orgChart1"/>
    <dgm:cxn modelId="{A8E049FD-E465-4F71-8C4E-80E5D08C45EA}" type="presParOf" srcId="{CDDF2F15-0F94-4654-82BD-E1287DC7C27A}" destId="{2B7B4831-FCD3-4B54-A11C-DECE02C3722D}" srcOrd="0" destOrd="0" presId="urn:microsoft.com/office/officeart/2005/8/layout/orgChart1"/>
    <dgm:cxn modelId="{D97E75C7-CFFE-451A-980A-9CAB5F70C87E}" type="presParOf" srcId="{2B7B4831-FCD3-4B54-A11C-DECE02C3722D}" destId="{3A6C9285-2378-4C30-8261-DDEDB59EEA47}" srcOrd="0" destOrd="0" presId="urn:microsoft.com/office/officeart/2005/8/layout/orgChart1"/>
    <dgm:cxn modelId="{1B0EABEB-36A6-4EA7-8718-C23F610C5EEA}" type="presParOf" srcId="{2B7B4831-FCD3-4B54-A11C-DECE02C3722D}" destId="{6AD9AFCA-E060-40EE-AAF2-678622515C88}" srcOrd="1" destOrd="0" presId="urn:microsoft.com/office/officeart/2005/8/layout/orgChart1"/>
    <dgm:cxn modelId="{1D9FC0FC-7842-4E0B-A0AE-D0E4FF0A8B09}" type="presParOf" srcId="{CDDF2F15-0F94-4654-82BD-E1287DC7C27A}" destId="{7F7785DF-2C99-4B76-BD3C-DBFF7EC21375}" srcOrd="1" destOrd="0" presId="urn:microsoft.com/office/officeart/2005/8/layout/orgChart1"/>
    <dgm:cxn modelId="{711463E9-0BA6-40FF-A337-598849DB557D}" type="presParOf" srcId="{7F7785DF-2C99-4B76-BD3C-DBFF7EC21375}" destId="{56EB835B-9962-444F-B363-E20453FB2375}" srcOrd="0" destOrd="0" presId="urn:microsoft.com/office/officeart/2005/8/layout/orgChart1"/>
    <dgm:cxn modelId="{46050DE0-4AEE-469E-98BB-C51FC0A72733}" type="presParOf" srcId="{7F7785DF-2C99-4B76-BD3C-DBFF7EC21375}" destId="{5552FCE1-CA2C-4E9F-873A-D1F3156C78E6}" srcOrd="1" destOrd="0" presId="urn:microsoft.com/office/officeart/2005/8/layout/orgChart1"/>
    <dgm:cxn modelId="{5C2EE0F6-24FD-43DA-8EE8-BF2CAB03A98E}" type="presParOf" srcId="{5552FCE1-CA2C-4E9F-873A-D1F3156C78E6}" destId="{35D21723-683D-4484-9209-E36487266BB8}" srcOrd="0" destOrd="0" presId="urn:microsoft.com/office/officeart/2005/8/layout/orgChart1"/>
    <dgm:cxn modelId="{66BEAB5D-7195-4700-8E8C-9AA1DDCEDC42}" type="presParOf" srcId="{35D21723-683D-4484-9209-E36487266BB8}" destId="{31FCF709-CAD6-41DE-AC93-7783BADDA491}" srcOrd="0" destOrd="0" presId="urn:microsoft.com/office/officeart/2005/8/layout/orgChart1"/>
    <dgm:cxn modelId="{7DD32D16-473B-4319-BB9D-D7D668FC8464}" type="presParOf" srcId="{35D21723-683D-4484-9209-E36487266BB8}" destId="{A631237B-828C-4E60-9EAF-06F8E7008A3F}" srcOrd="1" destOrd="0" presId="urn:microsoft.com/office/officeart/2005/8/layout/orgChart1"/>
    <dgm:cxn modelId="{6518833E-1948-4E73-A3C6-0590BB63995D}" type="presParOf" srcId="{5552FCE1-CA2C-4E9F-873A-D1F3156C78E6}" destId="{C74898E9-D1A3-4834-A854-05D50ADAACBA}" srcOrd="1" destOrd="0" presId="urn:microsoft.com/office/officeart/2005/8/layout/orgChart1"/>
    <dgm:cxn modelId="{C55DD0E4-03D4-4172-95C1-ECEF7AFBE06C}" type="presParOf" srcId="{C74898E9-D1A3-4834-A854-05D50ADAACBA}" destId="{AB2A15E2-9AD6-453A-9BE1-F142C489C0D1}" srcOrd="0" destOrd="0" presId="urn:microsoft.com/office/officeart/2005/8/layout/orgChart1"/>
    <dgm:cxn modelId="{5C65C8A0-5B72-45AD-A334-07FECC4AE91D}" type="presParOf" srcId="{C74898E9-D1A3-4834-A854-05D50ADAACBA}" destId="{13755838-BBA8-4877-AE64-AC7BEB45419F}" srcOrd="1" destOrd="0" presId="urn:microsoft.com/office/officeart/2005/8/layout/orgChart1"/>
    <dgm:cxn modelId="{77B9FA20-A785-49FB-8C94-0B5F74484477}" type="presParOf" srcId="{13755838-BBA8-4877-AE64-AC7BEB45419F}" destId="{B217826A-9780-4321-9D71-E0908A5C846B}" srcOrd="0" destOrd="0" presId="urn:microsoft.com/office/officeart/2005/8/layout/orgChart1"/>
    <dgm:cxn modelId="{5FA38BEF-7094-4364-BE94-A77BA28DF6C6}" type="presParOf" srcId="{B217826A-9780-4321-9D71-E0908A5C846B}" destId="{D24C428A-F3C6-4D59-B9E9-159924B3DE6A}" srcOrd="0" destOrd="0" presId="urn:microsoft.com/office/officeart/2005/8/layout/orgChart1"/>
    <dgm:cxn modelId="{C5B72F29-FA3A-4D0D-9EEA-ABE2B015A033}" type="presParOf" srcId="{B217826A-9780-4321-9D71-E0908A5C846B}" destId="{9280F8EB-6EA2-43DC-8ACA-902BA60A8DF4}" srcOrd="1" destOrd="0" presId="urn:microsoft.com/office/officeart/2005/8/layout/orgChart1"/>
    <dgm:cxn modelId="{C71524C3-6157-4412-8E70-29162E167293}" type="presParOf" srcId="{13755838-BBA8-4877-AE64-AC7BEB45419F}" destId="{FC775B6C-A655-48CA-A7F2-17C8BDF2B1C7}" srcOrd="1" destOrd="0" presId="urn:microsoft.com/office/officeart/2005/8/layout/orgChart1"/>
    <dgm:cxn modelId="{2C5125D5-E726-4C3E-84C3-B7FA05D285A2}" type="presParOf" srcId="{13755838-BBA8-4877-AE64-AC7BEB45419F}" destId="{67655531-BE40-45EE-B76E-613B98A50679}" srcOrd="2" destOrd="0" presId="urn:microsoft.com/office/officeart/2005/8/layout/orgChart1"/>
    <dgm:cxn modelId="{81D8AFE4-FA76-4A11-89A4-980765C71649}" type="presParOf" srcId="{C74898E9-D1A3-4834-A854-05D50ADAACBA}" destId="{35C94683-B4BB-4DEC-A800-FAE6E56601EB}" srcOrd="2" destOrd="0" presId="urn:microsoft.com/office/officeart/2005/8/layout/orgChart1"/>
    <dgm:cxn modelId="{0182D962-6B19-4348-A91E-FBDF5F0426F3}" type="presParOf" srcId="{C74898E9-D1A3-4834-A854-05D50ADAACBA}" destId="{1347620E-BA67-4870-94FF-950C2ECFFEFC}" srcOrd="3" destOrd="0" presId="urn:microsoft.com/office/officeart/2005/8/layout/orgChart1"/>
    <dgm:cxn modelId="{BF09AD68-56F6-4D84-91B5-0A8984B63CD0}" type="presParOf" srcId="{1347620E-BA67-4870-94FF-950C2ECFFEFC}" destId="{AB7D0B23-12B7-4F8A-9FC8-771AE9301962}" srcOrd="0" destOrd="0" presId="urn:microsoft.com/office/officeart/2005/8/layout/orgChart1"/>
    <dgm:cxn modelId="{F3FF40C1-73E8-481B-A74C-69D0E81257ED}" type="presParOf" srcId="{AB7D0B23-12B7-4F8A-9FC8-771AE9301962}" destId="{7EA78D40-9D51-4F5D-A1FC-70FBC68D2865}" srcOrd="0" destOrd="0" presId="urn:microsoft.com/office/officeart/2005/8/layout/orgChart1"/>
    <dgm:cxn modelId="{CDF74983-B901-4DEA-A7DF-E8628214BE32}" type="presParOf" srcId="{AB7D0B23-12B7-4F8A-9FC8-771AE9301962}" destId="{A03F8DF6-19F3-4C0D-93B2-7E79B2DCFA0B}" srcOrd="1" destOrd="0" presId="urn:microsoft.com/office/officeart/2005/8/layout/orgChart1"/>
    <dgm:cxn modelId="{F5A0DF84-B487-454D-A22F-BA7D267E513D}" type="presParOf" srcId="{1347620E-BA67-4870-94FF-950C2ECFFEFC}" destId="{3B02FEBC-2B3E-4D3B-9EC3-FB6D1D3DDAF0}" srcOrd="1" destOrd="0" presId="urn:microsoft.com/office/officeart/2005/8/layout/orgChart1"/>
    <dgm:cxn modelId="{6CAA0528-3CC9-4125-978F-E5C4FE243151}" type="presParOf" srcId="{1347620E-BA67-4870-94FF-950C2ECFFEFC}" destId="{BF0D94B1-C475-44A1-B12D-106AA1C2F2EE}" srcOrd="2" destOrd="0" presId="urn:microsoft.com/office/officeart/2005/8/layout/orgChart1"/>
    <dgm:cxn modelId="{DECFB83D-37CE-448E-B7CF-C90E9F356B34}" type="presParOf" srcId="{C74898E9-D1A3-4834-A854-05D50ADAACBA}" destId="{2A12B528-EAF1-46D7-983E-C66E181999E6}" srcOrd="4" destOrd="0" presId="urn:microsoft.com/office/officeart/2005/8/layout/orgChart1"/>
    <dgm:cxn modelId="{FCDE9E1F-06A0-4599-8641-C6D0AB4BB3B2}" type="presParOf" srcId="{C74898E9-D1A3-4834-A854-05D50ADAACBA}" destId="{07732674-66D3-40FD-8398-6EC611F28780}" srcOrd="5" destOrd="0" presId="urn:microsoft.com/office/officeart/2005/8/layout/orgChart1"/>
    <dgm:cxn modelId="{0530A913-8459-4294-A2C6-19FAE0B50466}" type="presParOf" srcId="{07732674-66D3-40FD-8398-6EC611F28780}" destId="{BD6288D9-222D-434F-A036-A61F9ECB5485}" srcOrd="0" destOrd="0" presId="urn:microsoft.com/office/officeart/2005/8/layout/orgChart1"/>
    <dgm:cxn modelId="{DF998FCB-D72D-4F82-B3A8-DA207494D987}" type="presParOf" srcId="{BD6288D9-222D-434F-A036-A61F9ECB5485}" destId="{E4DF332F-B5E2-4D92-9F65-A2679876421B}" srcOrd="0" destOrd="0" presId="urn:microsoft.com/office/officeart/2005/8/layout/orgChart1"/>
    <dgm:cxn modelId="{905FB341-DC15-49EF-9DFE-7A8652B33242}" type="presParOf" srcId="{BD6288D9-222D-434F-A036-A61F9ECB5485}" destId="{28ECA794-7610-4D2B-9F11-DE535A1B02BA}" srcOrd="1" destOrd="0" presId="urn:microsoft.com/office/officeart/2005/8/layout/orgChart1"/>
    <dgm:cxn modelId="{8A8C28DB-A8A4-491F-98F8-668071A0C9A8}" type="presParOf" srcId="{07732674-66D3-40FD-8398-6EC611F28780}" destId="{F5FE9374-C126-4FB4-A04A-07A53AE8B692}" srcOrd="1" destOrd="0" presId="urn:microsoft.com/office/officeart/2005/8/layout/orgChart1"/>
    <dgm:cxn modelId="{BB8EC5E2-A745-46DE-B9DF-750C1012DF17}" type="presParOf" srcId="{07732674-66D3-40FD-8398-6EC611F28780}" destId="{2B9FDBE5-D1ED-4B60-BF52-2E8686680EBB}" srcOrd="2" destOrd="0" presId="urn:microsoft.com/office/officeart/2005/8/layout/orgChart1"/>
    <dgm:cxn modelId="{6D540A48-BB5F-4EDA-BC0C-9979DDB97E31}" type="presParOf" srcId="{C74898E9-D1A3-4834-A854-05D50ADAACBA}" destId="{ED798D75-CCB0-4AC9-90F6-3B41F79F490C}" srcOrd="6" destOrd="0" presId="urn:microsoft.com/office/officeart/2005/8/layout/orgChart1"/>
    <dgm:cxn modelId="{9902DDA7-3DC6-4727-B6AE-F66FD88FF412}" type="presParOf" srcId="{C74898E9-D1A3-4834-A854-05D50ADAACBA}" destId="{ACBE4071-1FA2-4FD9-80D7-19D6F6D3C2EF}" srcOrd="7" destOrd="0" presId="urn:microsoft.com/office/officeart/2005/8/layout/orgChart1"/>
    <dgm:cxn modelId="{3B4496B3-B10B-44E7-A903-DE8D91399618}" type="presParOf" srcId="{ACBE4071-1FA2-4FD9-80D7-19D6F6D3C2EF}" destId="{E0EBEF77-1391-4818-8AAC-3BD4F6F679F7}" srcOrd="0" destOrd="0" presId="urn:microsoft.com/office/officeart/2005/8/layout/orgChart1"/>
    <dgm:cxn modelId="{A716F8B5-3257-4890-B343-4EFDF14FC1AF}" type="presParOf" srcId="{E0EBEF77-1391-4818-8AAC-3BD4F6F679F7}" destId="{A114FB2F-3BEE-4CF1-81E3-50D97A8665F9}" srcOrd="0" destOrd="0" presId="urn:microsoft.com/office/officeart/2005/8/layout/orgChart1"/>
    <dgm:cxn modelId="{FCC5D302-47C5-4FF3-9C68-811EF8B42329}" type="presParOf" srcId="{E0EBEF77-1391-4818-8AAC-3BD4F6F679F7}" destId="{AA55922D-A43D-4E0F-8B87-230BA460FEF5}" srcOrd="1" destOrd="0" presId="urn:microsoft.com/office/officeart/2005/8/layout/orgChart1"/>
    <dgm:cxn modelId="{4D6B9E6E-CC56-4762-8D3A-F74305F0C664}" type="presParOf" srcId="{ACBE4071-1FA2-4FD9-80D7-19D6F6D3C2EF}" destId="{3954FF22-C6FC-4027-8CFC-914B211721E5}" srcOrd="1" destOrd="0" presId="urn:microsoft.com/office/officeart/2005/8/layout/orgChart1"/>
    <dgm:cxn modelId="{AD1BC565-8A27-4DC6-8C20-710590B118A6}" type="presParOf" srcId="{ACBE4071-1FA2-4FD9-80D7-19D6F6D3C2EF}" destId="{F0DAD0DA-9E4A-49FB-A01B-53C7BD078F17}" srcOrd="2" destOrd="0" presId="urn:microsoft.com/office/officeart/2005/8/layout/orgChart1"/>
    <dgm:cxn modelId="{E4800E22-68D4-4E8C-B232-4650595D7D0B}" type="presParOf" srcId="{5552FCE1-CA2C-4E9F-873A-D1F3156C78E6}" destId="{5188D4B1-4D16-4CE1-8BEB-09DD2E6F93BF}" srcOrd="2" destOrd="0" presId="urn:microsoft.com/office/officeart/2005/8/layout/orgChart1"/>
    <dgm:cxn modelId="{76222936-72A4-4C3D-8536-9187935EDA57}" type="presParOf" srcId="{7F7785DF-2C99-4B76-BD3C-DBFF7EC21375}" destId="{CBEA1A7E-DC26-48A4-AB9C-61082A53AA00}" srcOrd="2" destOrd="0" presId="urn:microsoft.com/office/officeart/2005/8/layout/orgChart1"/>
    <dgm:cxn modelId="{B824B39E-0F52-40D9-BC04-58F2B754907F}" type="presParOf" srcId="{7F7785DF-2C99-4B76-BD3C-DBFF7EC21375}" destId="{26395E97-B49F-4D90-9AE2-5B4E7BCB692F}" srcOrd="3" destOrd="0" presId="urn:microsoft.com/office/officeart/2005/8/layout/orgChart1"/>
    <dgm:cxn modelId="{BD473F91-08AB-4A2E-BC5F-03D8F32238C4}" type="presParOf" srcId="{26395E97-B49F-4D90-9AE2-5B4E7BCB692F}" destId="{54378B2C-ABDA-4DC7-92DA-F81AE85D34CC}" srcOrd="0" destOrd="0" presId="urn:microsoft.com/office/officeart/2005/8/layout/orgChart1"/>
    <dgm:cxn modelId="{A6DB530B-6373-4F4C-96B6-EBCFC13E68E6}" type="presParOf" srcId="{54378B2C-ABDA-4DC7-92DA-F81AE85D34CC}" destId="{D0FED35B-4D2F-46EC-AD11-20AB130FDDA8}" srcOrd="0" destOrd="0" presId="urn:microsoft.com/office/officeart/2005/8/layout/orgChart1"/>
    <dgm:cxn modelId="{A350F3EA-42EF-48FE-A68B-639BAA41B3FF}" type="presParOf" srcId="{54378B2C-ABDA-4DC7-92DA-F81AE85D34CC}" destId="{572689F0-9807-49DD-B566-9F7346E766A2}" srcOrd="1" destOrd="0" presId="urn:microsoft.com/office/officeart/2005/8/layout/orgChart1"/>
    <dgm:cxn modelId="{54D72360-287F-41D6-A44C-08F284882F36}" type="presParOf" srcId="{26395E97-B49F-4D90-9AE2-5B4E7BCB692F}" destId="{D1EE485D-0EAD-4165-860D-5F1E07A0CA76}" srcOrd="1" destOrd="0" presId="urn:microsoft.com/office/officeart/2005/8/layout/orgChart1"/>
    <dgm:cxn modelId="{D1F02A07-C9DB-4432-A0EC-1445923C46B1}" type="presParOf" srcId="{D1EE485D-0EAD-4165-860D-5F1E07A0CA76}" destId="{9DCC8805-F388-4F80-AE13-9B2F8BC3C015}" srcOrd="0" destOrd="0" presId="urn:microsoft.com/office/officeart/2005/8/layout/orgChart1"/>
    <dgm:cxn modelId="{179E6A84-5BD0-4708-9FCF-ADC746A772BA}" type="presParOf" srcId="{D1EE485D-0EAD-4165-860D-5F1E07A0CA76}" destId="{9ED4D1D4-355E-4934-8338-E985299DB001}" srcOrd="1" destOrd="0" presId="urn:microsoft.com/office/officeart/2005/8/layout/orgChart1"/>
    <dgm:cxn modelId="{BE10BDCC-5360-429F-BEBC-0315D895695C}" type="presParOf" srcId="{9ED4D1D4-355E-4934-8338-E985299DB001}" destId="{997F8722-E3A0-4645-821D-7703C0E08BC5}" srcOrd="0" destOrd="0" presId="urn:microsoft.com/office/officeart/2005/8/layout/orgChart1"/>
    <dgm:cxn modelId="{85108748-8FE2-45DF-BBBF-10E081D42AFD}" type="presParOf" srcId="{997F8722-E3A0-4645-821D-7703C0E08BC5}" destId="{C4C8A8D9-A920-47A0-A762-A222037CC488}" srcOrd="0" destOrd="0" presId="urn:microsoft.com/office/officeart/2005/8/layout/orgChart1"/>
    <dgm:cxn modelId="{0C262FE9-6184-4AF7-9262-2CD12FFE9A39}" type="presParOf" srcId="{997F8722-E3A0-4645-821D-7703C0E08BC5}" destId="{8CC90F83-93BB-4934-95B7-3F2CA1F2E515}" srcOrd="1" destOrd="0" presId="urn:microsoft.com/office/officeart/2005/8/layout/orgChart1"/>
    <dgm:cxn modelId="{AE7A2BB6-BFFC-4360-B401-5A899A2CE82A}" type="presParOf" srcId="{9ED4D1D4-355E-4934-8338-E985299DB001}" destId="{A4450F96-9682-4C5D-8543-7FA923999821}" srcOrd="1" destOrd="0" presId="urn:microsoft.com/office/officeart/2005/8/layout/orgChart1"/>
    <dgm:cxn modelId="{76E79486-7CE0-46DB-A8A3-7DEFDFE8ADCA}" type="presParOf" srcId="{9ED4D1D4-355E-4934-8338-E985299DB001}" destId="{16FD5278-D8DC-4766-A9CA-2D649D15A705}" srcOrd="2" destOrd="0" presId="urn:microsoft.com/office/officeart/2005/8/layout/orgChart1"/>
    <dgm:cxn modelId="{0C65E13A-75B0-4FDF-8287-D350A898D2FD}" type="presParOf" srcId="{D1EE485D-0EAD-4165-860D-5F1E07A0CA76}" destId="{865C11C9-4958-4B37-9B8A-218DB4ACDBB6}" srcOrd="2" destOrd="0" presId="urn:microsoft.com/office/officeart/2005/8/layout/orgChart1"/>
    <dgm:cxn modelId="{5F15373B-8B84-497F-8A1D-B0A255F8B32B}" type="presParOf" srcId="{D1EE485D-0EAD-4165-860D-5F1E07A0CA76}" destId="{4F3D3B30-92AE-4021-A734-394D6B7256E1}" srcOrd="3" destOrd="0" presId="urn:microsoft.com/office/officeart/2005/8/layout/orgChart1"/>
    <dgm:cxn modelId="{D01B06AB-DFEA-4199-9024-103F3C26044E}" type="presParOf" srcId="{4F3D3B30-92AE-4021-A734-394D6B7256E1}" destId="{F0BF3ECE-F3D3-4CC4-AC71-5EB88EA989C5}" srcOrd="0" destOrd="0" presId="urn:microsoft.com/office/officeart/2005/8/layout/orgChart1"/>
    <dgm:cxn modelId="{7BDE217C-5E7F-42AA-87DB-54E983ABB38E}" type="presParOf" srcId="{F0BF3ECE-F3D3-4CC4-AC71-5EB88EA989C5}" destId="{379E8A23-2997-4E6E-94AE-23BCB8262E35}" srcOrd="0" destOrd="0" presId="urn:microsoft.com/office/officeart/2005/8/layout/orgChart1"/>
    <dgm:cxn modelId="{50FEEF7B-C307-4075-9C71-762E9EF12A21}" type="presParOf" srcId="{F0BF3ECE-F3D3-4CC4-AC71-5EB88EA989C5}" destId="{8CE98802-234D-4060-8AE0-56A4EEEBFADC}" srcOrd="1" destOrd="0" presId="urn:microsoft.com/office/officeart/2005/8/layout/orgChart1"/>
    <dgm:cxn modelId="{82121089-B2EE-4CFC-A239-EC924D767AEC}" type="presParOf" srcId="{4F3D3B30-92AE-4021-A734-394D6B7256E1}" destId="{C1D54599-D5AE-4668-B06C-B51D477064B3}" srcOrd="1" destOrd="0" presId="urn:microsoft.com/office/officeart/2005/8/layout/orgChart1"/>
    <dgm:cxn modelId="{E8A18CBA-1234-4DAE-944A-0F741A8DCBC1}" type="presParOf" srcId="{4F3D3B30-92AE-4021-A734-394D6B7256E1}" destId="{24D8EFCB-7DB8-48E8-BBF2-72A2397B853F}" srcOrd="2" destOrd="0" presId="urn:microsoft.com/office/officeart/2005/8/layout/orgChart1"/>
    <dgm:cxn modelId="{A4122EA3-E833-4966-BB96-38007936E4F1}" type="presParOf" srcId="{D1EE485D-0EAD-4165-860D-5F1E07A0CA76}" destId="{9D883A31-EF35-488A-AF84-32B92FE9147C}" srcOrd="4" destOrd="0" presId="urn:microsoft.com/office/officeart/2005/8/layout/orgChart1"/>
    <dgm:cxn modelId="{5A21C4D0-6D32-42A0-9FB9-553D811F0EB4}" type="presParOf" srcId="{D1EE485D-0EAD-4165-860D-5F1E07A0CA76}" destId="{BBF4E433-2BF1-4C82-8A48-912B91E20B5F}" srcOrd="5" destOrd="0" presId="urn:microsoft.com/office/officeart/2005/8/layout/orgChart1"/>
    <dgm:cxn modelId="{ED037425-3070-4301-9B94-7B2AB0169E7F}" type="presParOf" srcId="{BBF4E433-2BF1-4C82-8A48-912B91E20B5F}" destId="{2FA4BD7F-CAAF-4B7D-BF7C-0129AD167586}" srcOrd="0" destOrd="0" presId="urn:microsoft.com/office/officeart/2005/8/layout/orgChart1"/>
    <dgm:cxn modelId="{B20DE205-5192-48BE-B08B-6FD7541CC2CE}" type="presParOf" srcId="{2FA4BD7F-CAAF-4B7D-BF7C-0129AD167586}" destId="{4C767846-6D42-44D7-B232-8F4D003F71AB}" srcOrd="0" destOrd="0" presId="urn:microsoft.com/office/officeart/2005/8/layout/orgChart1"/>
    <dgm:cxn modelId="{983AE64C-94CE-498B-A735-494422D0B3CA}" type="presParOf" srcId="{2FA4BD7F-CAAF-4B7D-BF7C-0129AD167586}" destId="{6452BF94-AE64-4DD4-9141-D90DB769C06A}" srcOrd="1" destOrd="0" presId="urn:microsoft.com/office/officeart/2005/8/layout/orgChart1"/>
    <dgm:cxn modelId="{34E9D2A1-2F98-4F06-8D4B-449D8A10C5BF}" type="presParOf" srcId="{BBF4E433-2BF1-4C82-8A48-912B91E20B5F}" destId="{60515BD4-6DAD-4536-9EB2-7809922D2179}" srcOrd="1" destOrd="0" presId="urn:microsoft.com/office/officeart/2005/8/layout/orgChart1"/>
    <dgm:cxn modelId="{A51E9CFE-7C96-440E-9138-7DA72B9C18FD}" type="presParOf" srcId="{BBF4E433-2BF1-4C82-8A48-912B91E20B5F}" destId="{DCC0BBAA-6B94-40C9-A16D-961CFB2C6D38}" srcOrd="2" destOrd="0" presId="urn:microsoft.com/office/officeart/2005/8/layout/orgChart1"/>
    <dgm:cxn modelId="{F2CCCF82-3A1F-48FB-AC71-F0F01A58819C}" type="presParOf" srcId="{D1EE485D-0EAD-4165-860D-5F1E07A0CA76}" destId="{FF8CF410-CD8F-47BA-9CB4-B4EA1AEBF0AB}" srcOrd="6" destOrd="0" presId="urn:microsoft.com/office/officeart/2005/8/layout/orgChart1"/>
    <dgm:cxn modelId="{1BC38A46-3861-476C-83C4-C81CFBB9473A}" type="presParOf" srcId="{D1EE485D-0EAD-4165-860D-5F1E07A0CA76}" destId="{75A5B33A-8505-4914-920C-B929BFD239AB}" srcOrd="7" destOrd="0" presId="urn:microsoft.com/office/officeart/2005/8/layout/orgChart1"/>
    <dgm:cxn modelId="{DABA6C74-8AB6-4150-ACAB-CC4D27096E05}" type="presParOf" srcId="{75A5B33A-8505-4914-920C-B929BFD239AB}" destId="{65EA1B32-D08E-4D7F-B914-21617DB4B019}" srcOrd="0" destOrd="0" presId="urn:microsoft.com/office/officeart/2005/8/layout/orgChart1"/>
    <dgm:cxn modelId="{CDA04C88-1473-4AB2-AD44-F418A269AC99}" type="presParOf" srcId="{65EA1B32-D08E-4D7F-B914-21617DB4B019}" destId="{146FD93D-093D-4122-91B1-0EABEC4C5FC7}" srcOrd="0" destOrd="0" presId="urn:microsoft.com/office/officeart/2005/8/layout/orgChart1"/>
    <dgm:cxn modelId="{6834B09D-5FFE-4D10-B280-36BED18A6A47}" type="presParOf" srcId="{65EA1B32-D08E-4D7F-B914-21617DB4B019}" destId="{D03EAF5A-A79F-473C-B116-E2FDCDB6E450}" srcOrd="1" destOrd="0" presId="urn:microsoft.com/office/officeart/2005/8/layout/orgChart1"/>
    <dgm:cxn modelId="{1E302346-43FC-47A9-913F-B6EA9E4C9CEE}" type="presParOf" srcId="{75A5B33A-8505-4914-920C-B929BFD239AB}" destId="{F3A5485A-E683-46BF-9FF3-C620D33A8DDD}" srcOrd="1" destOrd="0" presId="urn:microsoft.com/office/officeart/2005/8/layout/orgChart1"/>
    <dgm:cxn modelId="{E9B0FE9B-D035-4C5B-8FE8-7F8C149C7450}" type="presParOf" srcId="{75A5B33A-8505-4914-920C-B929BFD239AB}" destId="{5B0099F5-1F51-4091-A54A-285C5362FF1E}" srcOrd="2" destOrd="0" presId="urn:microsoft.com/office/officeart/2005/8/layout/orgChart1"/>
    <dgm:cxn modelId="{D86597B2-3738-4E1A-A600-27EDC6A3CFA9}" type="presParOf" srcId="{26395E97-B49F-4D90-9AE2-5B4E7BCB692F}" destId="{388F878D-55ED-4A6B-AD91-9687138FD9A5}" srcOrd="2" destOrd="0" presId="urn:microsoft.com/office/officeart/2005/8/layout/orgChart1"/>
    <dgm:cxn modelId="{1AF455C8-B4B0-491C-9380-C80A4956BDCE}" type="presParOf" srcId="{CDDF2F15-0F94-4654-82BD-E1287DC7C27A}" destId="{954C9CA2-98DD-4059-BB08-AFBF95FF195F}" srcOrd="2" destOrd="0" presId="urn:microsoft.com/office/officeart/2005/8/layout/orgChart1"/>
    <dgm:cxn modelId="{20D53800-D4E3-418B-8EBE-2CE1E25E584E}" type="presParOf" srcId="{0F6F08F3-4D98-4276-A12C-736B002E3F57}" destId="{43C1DF4E-520E-426D-86F4-14994EAB2DB4}" srcOrd="2" destOrd="0" presId="urn:microsoft.com/office/officeart/2005/8/layout/orgChart1"/>
    <dgm:cxn modelId="{EAAC2E1B-BC04-4FC1-B131-D13EDDCE4081}" type="presParOf" srcId="{0F6F08F3-4D98-4276-A12C-736B002E3F57}" destId="{09FDDD14-CBD0-4EF4-8A05-9214D1FE1321}" srcOrd="3" destOrd="0" presId="urn:microsoft.com/office/officeart/2005/8/layout/orgChart1"/>
    <dgm:cxn modelId="{1CD1EB3F-FA07-41A5-BE23-5F72D24D4D5C}" type="presParOf" srcId="{09FDDD14-CBD0-4EF4-8A05-9214D1FE1321}" destId="{4406DECB-1DD3-40CE-A14E-BC4AF0F0ECC7}" srcOrd="0" destOrd="0" presId="urn:microsoft.com/office/officeart/2005/8/layout/orgChart1"/>
    <dgm:cxn modelId="{B780B089-0D89-46DF-B414-D9EC64B4D8DB}" type="presParOf" srcId="{4406DECB-1DD3-40CE-A14E-BC4AF0F0ECC7}" destId="{D6AB7231-CBC2-41EE-8DB8-BF41AC3668EE}" srcOrd="0" destOrd="0" presId="urn:microsoft.com/office/officeart/2005/8/layout/orgChart1"/>
    <dgm:cxn modelId="{E219B27B-9C61-43D2-98FA-87A0A964350A}" type="presParOf" srcId="{4406DECB-1DD3-40CE-A14E-BC4AF0F0ECC7}" destId="{FC6EA22D-9E2F-4D31-8763-AF8CB6206086}" srcOrd="1" destOrd="0" presId="urn:microsoft.com/office/officeart/2005/8/layout/orgChart1"/>
    <dgm:cxn modelId="{CF7D3F6A-B677-4E7C-AE09-CF19A03833C7}" type="presParOf" srcId="{09FDDD14-CBD0-4EF4-8A05-9214D1FE1321}" destId="{1E6130F2-CD80-4443-B3DF-C4EA059CF303}" srcOrd="1" destOrd="0" presId="urn:microsoft.com/office/officeart/2005/8/layout/orgChart1"/>
    <dgm:cxn modelId="{974D6813-0952-4827-A32A-7C7EF8E799D0}" type="presParOf" srcId="{1E6130F2-CD80-4443-B3DF-C4EA059CF303}" destId="{DC59162B-B501-45C2-8938-5547F0FED2A1}" srcOrd="0" destOrd="0" presId="urn:microsoft.com/office/officeart/2005/8/layout/orgChart1"/>
    <dgm:cxn modelId="{29966F9A-3236-4178-A541-FBA6E5825DE9}" type="presParOf" srcId="{1E6130F2-CD80-4443-B3DF-C4EA059CF303}" destId="{D5DC69A9-1778-4B8B-BF4B-D2B95F0D53F8}" srcOrd="1" destOrd="0" presId="urn:microsoft.com/office/officeart/2005/8/layout/orgChart1"/>
    <dgm:cxn modelId="{E99D37A7-34AC-4CF3-9E81-24369225D0ED}" type="presParOf" srcId="{D5DC69A9-1778-4B8B-BF4B-D2B95F0D53F8}" destId="{990D464B-0474-48C7-8ECC-B5FCE0B3354A}" srcOrd="0" destOrd="0" presId="urn:microsoft.com/office/officeart/2005/8/layout/orgChart1"/>
    <dgm:cxn modelId="{9A25E258-B2B2-45F8-8DC2-89BCBA6BA26A}" type="presParOf" srcId="{990D464B-0474-48C7-8ECC-B5FCE0B3354A}" destId="{E229822B-96A8-4F6B-8B9F-BE8BC5635AC5}" srcOrd="0" destOrd="0" presId="urn:microsoft.com/office/officeart/2005/8/layout/orgChart1"/>
    <dgm:cxn modelId="{D8D9A581-ABBE-4A97-A609-5AC3658CC764}" type="presParOf" srcId="{990D464B-0474-48C7-8ECC-B5FCE0B3354A}" destId="{5473BA1B-0C28-4C50-ACD9-A74DABC36D2A}" srcOrd="1" destOrd="0" presId="urn:microsoft.com/office/officeart/2005/8/layout/orgChart1"/>
    <dgm:cxn modelId="{9E645392-5D2D-4903-BDC6-30936259B6B2}" type="presParOf" srcId="{D5DC69A9-1778-4B8B-BF4B-D2B95F0D53F8}" destId="{4B79F4BA-65E1-42BE-B1A3-1AB07781686E}" srcOrd="1" destOrd="0" presId="urn:microsoft.com/office/officeart/2005/8/layout/orgChart1"/>
    <dgm:cxn modelId="{E114156F-3540-4DE3-8441-2651B2A361B5}" type="presParOf" srcId="{4B79F4BA-65E1-42BE-B1A3-1AB07781686E}" destId="{F38EB15E-E145-4860-AA98-53F0000FFEB9}" srcOrd="0" destOrd="0" presId="urn:microsoft.com/office/officeart/2005/8/layout/orgChart1"/>
    <dgm:cxn modelId="{D224F4F0-7F34-4516-8A6B-38E3EA193D56}" type="presParOf" srcId="{4B79F4BA-65E1-42BE-B1A3-1AB07781686E}" destId="{2CB3B34D-06CC-438E-96D5-48D81C984E6C}" srcOrd="1" destOrd="0" presId="urn:microsoft.com/office/officeart/2005/8/layout/orgChart1"/>
    <dgm:cxn modelId="{663D3D5B-996D-48B8-BD52-DD051C173E42}" type="presParOf" srcId="{2CB3B34D-06CC-438E-96D5-48D81C984E6C}" destId="{F4581E71-BF90-4B67-B0A2-35EFD47DF538}" srcOrd="0" destOrd="0" presId="urn:microsoft.com/office/officeart/2005/8/layout/orgChart1"/>
    <dgm:cxn modelId="{1C0BF42E-DC45-48D9-89B2-9DFC03A447BC}" type="presParOf" srcId="{F4581E71-BF90-4B67-B0A2-35EFD47DF538}" destId="{6DAE2732-5C10-4DCB-81DC-49DB9FE146F2}" srcOrd="0" destOrd="0" presId="urn:microsoft.com/office/officeart/2005/8/layout/orgChart1"/>
    <dgm:cxn modelId="{2CF545E5-3918-4A9D-B35A-FB4EEAD123CD}" type="presParOf" srcId="{F4581E71-BF90-4B67-B0A2-35EFD47DF538}" destId="{C7AA4026-A946-4DBE-8FEE-8EDA3768C73D}" srcOrd="1" destOrd="0" presId="urn:microsoft.com/office/officeart/2005/8/layout/orgChart1"/>
    <dgm:cxn modelId="{AF23D372-F34C-4511-8603-20D34823B6B1}" type="presParOf" srcId="{2CB3B34D-06CC-438E-96D5-48D81C984E6C}" destId="{D4937CE9-6ECC-4552-BB57-17D13DEAF3F5}" srcOrd="1" destOrd="0" presId="urn:microsoft.com/office/officeart/2005/8/layout/orgChart1"/>
    <dgm:cxn modelId="{C6D83302-9E9A-4D94-9385-BFFB049BC0F3}" type="presParOf" srcId="{2CB3B34D-06CC-438E-96D5-48D81C984E6C}" destId="{4FDCD947-B702-403B-9048-29A199A0A487}" srcOrd="2" destOrd="0" presId="urn:microsoft.com/office/officeart/2005/8/layout/orgChart1"/>
    <dgm:cxn modelId="{51148EEB-538A-4263-94D8-15A13A34EAD9}" type="presParOf" srcId="{4B79F4BA-65E1-42BE-B1A3-1AB07781686E}" destId="{B7A1355A-6A07-4326-AC6F-E750F51A778D}" srcOrd="2" destOrd="0" presId="urn:microsoft.com/office/officeart/2005/8/layout/orgChart1"/>
    <dgm:cxn modelId="{D82629D0-564F-4AE2-BD58-211B13F85E9B}" type="presParOf" srcId="{4B79F4BA-65E1-42BE-B1A3-1AB07781686E}" destId="{7E6E97FA-46A5-4E7B-9881-0E8EB81DC2A6}" srcOrd="3" destOrd="0" presId="urn:microsoft.com/office/officeart/2005/8/layout/orgChart1"/>
    <dgm:cxn modelId="{1BB07C86-0590-4C1B-9E6E-E603B943B74D}" type="presParOf" srcId="{7E6E97FA-46A5-4E7B-9881-0E8EB81DC2A6}" destId="{92C9F9B0-7519-4087-80C1-ACA2B5962634}" srcOrd="0" destOrd="0" presId="urn:microsoft.com/office/officeart/2005/8/layout/orgChart1"/>
    <dgm:cxn modelId="{475256FC-441F-4EBD-96AE-39F63BA5684F}" type="presParOf" srcId="{92C9F9B0-7519-4087-80C1-ACA2B5962634}" destId="{DA27D7CE-FF85-44BC-BF28-F30BE4D4E494}" srcOrd="0" destOrd="0" presId="urn:microsoft.com/office/officeart/2005/8/layout/orgChart1"/>
    <dgm:cxn modelId="{210665FA-998E-4D3A-A450-69068A02BB25}" type="presParOf" srcId="{92C9F9B0-7519-4087-80C1-ACA2B5962634}" destId="{66B5CF63-95E0-4A1C-97C0-82F482336206}" srcOrd="1" destOrd="0" presId="urn:microsoft.com/office/officeart/2005/8/layout/orgChart1"/>
    <dgm:cxn modelId="{4ECA1B0D-92F4-40EC-AD2B-1BA17EA7C3B6}" type="presParOf" srcId="{7E6E97FA-46A5-4E7B-9881-0E8EB81DC2A6}" destId="{A5D4D42F-2F1D-4C79-BC11-832D20AA4976}" srcOrd="1" destOrd="0" presId="urn:microsoft.com/office/officeart/2005/8/layout/orgChart1"/>
    <dgm:cxn modelId="{FB27EECF-9068-4AAC-8A8B-2C1B5A4FD6EF}" type="presParOf" srcId="{7E6E97FA-46A5-4E7B-9881-0E8EB81DC2A6}" destId="{9E1DF448-006B-4571-9313-BEBFF80847AD}" srcOrd="2" destOrd="0" presId="urn:microsoft.com/office/officeart/2005/8/layout/orgChart1"/>
    <dgm:cxn modelId="{8A6D9DA0-6B7B-4474-87BC-70DE298CC222}" type="presParOf" srcId="{4B79F4BA-65E1-42BE-B1A3-1AB07781686E}" destId="{7828957E-B5C1-45D6-8801-4CD554771BF8}" srcOrd="4" destOrd="0" presId="urn:microsoft.com/office/officeart/2005/8/layout/orgChart1"/>
    <dgm:cxn modelId="{D83BA79A-16AA-4537-9FAA-5FCA0576AA9E}" type="presParOf" srcId="{4B79F4BA-65E1-42BE-B1A3-1AB07781686E}" destId="{AE2D654F-3789-4E11-B638-237F98567DC4}" srcOrd="5" destOrd="0" presId="urn:microsoft.com/office/officeart/2005/8/layout/orgChart1"/>
    <dgm:cxn modelId="{F9A3F384-1701-4F86-921B-EB26A49428B0}" type="presParOf" srcId="{AE2D654F-3789-4E11-B638-237F98567DC4}" destId="{A47E5D3C-9685-47D3-A411-20786BEA7D51}" srcOrd="0" destOrd="0" presId="urn:microsoft.com/office/officeart/2005/8/layout/orgChart1"/>
    <dgm:cxn modelId="{FD10DE8B-7237-4736-BFE2-89F8820C6CDF}" type="presParOf" srcId="{A47E5D3C-9685-47D3-A411-20786BEA7D51}" destId="{49E0FDA8-B910-457B-A27F-CFF228E8B0F3}" srcOrd="0" destOrd="0" presId="urn:microsoft.com/office/officeart/2005/8/layout/orgChart1"/>
    <dgm:cxn modelId="{50922CDC-0D3F-4AA1-97C5-7FFD3A920B92}" type="presParOf" srcId="{A47E5D3C-9685-47D3-A411-20786BEA7D51}" destId="{291B37F8-0471-471E-8BEF-19825DA83A74}" srcOrd="1" destOrd="0" presId="urn:microsoft.com/office/officeart/2005/8/layout/orgChart1"/>
    <dgm:cxn modelId="{C75EC639-CC40-48CF-A4DD-7813255BF5AE}" type="presParOf" srcId="{AE2D654F-3789-4E11-B638-237F98567DC4}" destId="{7654FFFF-FCF3-4C3C-856E-2BE2693CD591}" srcOrd="1" destOrd="0" presId="urn:microsoft.com/office/officeart/2005/8/layout/orgChart1"/>
    <dgm:cxn modelId="{BA2B8321-C08F-4B51-9E11-D8F3A93FB2BF}" type="presParOf" srcId="{AE2D654F-3789-4E11-B638-237F98567DC4}" destId="{4A2F6B31-F661-4B2D-8161-FABD587A83B4}" srcOrd="2" destOrd="0" presId="urn:microsoft.com/office/officeart/2005/8/layout/orgChart1"/>
    <dgm:cxn modelId="{F7BE685F-04AF-44EE-92D9-6B57FD37D9FA}" type="presParOf" srcId="{4B79F4BA-65E1-42BE-B1A3-1AB07781686E}" destId="{44F1A254-EEA0-4F2C-BF82-423C7FAB2DB9}" srcOrd="6" destOrd="0" presId="urn:microsoft.com/office/officeart/2005/8/layout/orgChart1"/>
    <dgm:cxn modelId="{53BDDAB5-968B-4626-B6F8-D2B1AEF4662A}" type="presParOf" srcId="{4B79F4BA-65E1-42BE-B1A3-1AB07781686E}" destId="{BB82A27D-C2AF-42C3-A010-DC5C1829FDC1}" srcOrd="7" destOrd="0" presId="urn:microsoft.com/office/officeart/2005/8/layout/orgChart1"/>
    <dgm:cxn modelId="{524D3F45-DEB6-43FC-9464-B840239EE130}" type="presParOf" srcId="{BB82A27D-C2AF-42C3-A010-DC5C1829FDC1}" destId="{B7B94CA7-BE88-44C1-A38A-325528DBEF07}" srcOrd="0" destOrd="0" presId="urn:microsoft.com/office/officeart/2005/8/layout/orgChart1"/>
    <dgm:cxn modelId="{CD304BD4-8401-41C3-B15D-90CBD42FB68F}" type="presParOf" srcId="{B7B94CA7-BE88-44C1-A38A-325528DBEF07}" destId="{B05485BA-5A61-4A08-81E8-82A0D7387EFA}" srcOrd="0" destOrd="0" presId="urn:microsoft.com/office/officeart/2005/8/layout/orgChart1"/>
    <dgm:cxn modelId="{11F9EF6E-8591-482A-B721-E298744EC8F1}" type="presParOf" srcId="{B7B94CA7-BE88-44C1-A38A-325528DBEF07}" destId="{0E07B712-DB74-4433-B24D-469AC077459F}" srcOrd="1" destOrd="0" presId="urn:microsoft.com/office/officeart/2005/8/layout/orgChart1"/>
    <dgm:cxn modelId="{327630DB-2A29-47D6-AB11-88C6D5B33302}" type="presParOf" srcId="{BB82A27D-C2AF-42C3-A010-DC5C1829FDC1}" destId="{D7A090EB-BD98-4FE2-A2F8-98DE12CAB6AC}" srcOrd="1" destOrd="0" presId="urn:microsoft.com/office/officeart/2005/8/layout/orgChart1"/>
    <dgm:cxn modelId="{FEC5DBC4-4F9F-45CD-99D2-264FB00A5E66}" type="presParOf" srcId="{BB82A27D-C2AF-42C3-A010-DC5C1829FDC1}" destId="{0AE90722-D4B7-4201-900B-E04CB609D97B}" srcOrd="2" destOrd="0" presId="urn:microsoft.com/office/officeart/2005/8/layout/orgChart1"/>
    <dgm:cxn modelId="{3B8286BF-FE96-428A-9977-BA5952AEEF8C}" type="presParOf" srcId="{D5DC69A9-1778-4B8B-BF4B-D2B95F0D53F8}" destId="{107EB69E-7A73-47EF-87E3-8D7DC00D8748}" srcOrd="2" destOrd="0" presId="urn:microsoft.com/office/officeart/2005/8/layout/orgChart1"/>
    <dgm:cxn modelId="{E5E681FE-E4B4-491C-AE5A-5AA98064BC30}" type="presParOf" srcId="{1E6130F2-CD80-4443-B3DF-C4EA059CF303}" destId="{26D1A641-FB88-4A4E-A701-250DDCD68D67}" srcOrd="2" destOrd="0" presId="urn:microsoft.com/office/officeart/2005/8/layout/orgChart1"/>
    <dgm:cxn modelId="{444DA542-592C-4563-9342-E3CC32894C54}" type="presParOf" srcId="{1E6130F2-CD80-4443-B3DF-C4EA059CF303}" destId="{782BAFFF-B1F1-4831-92EA-B12937651DD4}" srcOrd="3" destOrd="0" presId="urn:microsoft.com/office/officeart/2005/8/layout/orgChart1"/>
    <dgm:cxn modelId="{C73DA8D1-3059-4E5C-B643-220CAA7ABA14}" type="presParOf" srcId="{782BAFFF-B1F1-4831-92EA-B12937651DD4}" destId="{C3FB9766-1273-4592-84E6-A02484D7BF4E}" srcOrd="0" destOrd="0" presId="urn:microsoft.com/office/officeart/2005/8/layout/orgChart1"/>
    <dgm:cxn modelId="{87347092-2474-48C5-800B-F75D76E00AD0}" type="presParOf" srcId="{C3FB9766-1273-4592-84E6-A02484D7BF4E}" destId="{2E0488EE-2425-4314-8D31-BB2AB4101A06}" srcOrd="0" destOrd="0" presId="urn:microsoft.com/office/officeart/2005/8/layout/orgChart1"/>
    <dgm:cxn modelId="{2CE7969B-1F41-4431-BB85-F662FE22B0E8}" type="presParOf" srcId="{C3FB9766-1273-4592-84E6-A02484D7BF4E}" destId="{A9694359-AC20-4C0F-A66F-EF214D4475CE}" srcOrd="1" destOrd="0" presId="urn:microsoft.com/office/officeart/2005/8/layout/orgChart1"/>
    <dgm:cxn modelId="{D8B1439A-07B4-4AD3-9D93-05BE120DD203}" type="presParOf" srcId="{782BAFFF-B1F1-4831-92EA-B12937651DD4}" destId="{12ABFC11-ACEF-40EC-BFAC-957A06989367}" srcOrd="1" destOrd="0" presId="urn:microsoft.com/office/officeart/2005/8/layout/orgChart1"/>
    <dgm:cxn modelId="{A23BE6FE-68FA-408B-A7A0-1F67C0B3B9E3}" type="presParOf" srcId="{12ABFC11-ACEF-40EC-BFAC-957A06989367}" destId="{C70736F8-7C6B-4AD3-8C23-66DAB53789C4}" srcOrd="0" destOrd="0" presId="urn:microsoft.com/office/officeart/2005/8/layout/orgChart1"/>
    <dgm:cxn modelId="{03D2BD49-FE52-419D-8711-57686BB7FCFD}" type="presParOf" srcId="{12ABFC11-ACEF-40EC-BFAC-957A06989367}" destId="{5DF1D968-E89D-43BD-97BC-D81AC448D6F2}" srcOrd="1" destOrd="0" presId="urn:microsoft.com/office/officeart/2005/8/layout/orgChart1"/>
    <dgm:cxn modelId="{E1F39858-6E4D-42CF-80C0-A62EEDB6B379}" type="presParOf" srcId="{5DF1D968-E89D-43BD-97BC-D81AC448D6F2}" destId="{24309DFB-CCEC-421A-B180-A2EF23EE5B3E}" srcOrd="0" destOrd="0" presId="urn:microsoft.com/office/officeart/2005/8/layout/orgChart1"/>
    <dgm:cxn modelId="{CCDA6C82-7242-46A8-8A82-8A5D0DBA52C1}" type="presParOf" srcId="{24309DFB-CCEC-421A-B180-A2EF23EE5B3E}" destId="{1EB35356-1C09-4388-A0A4-7B3BA151BD98}" srcOrd="0" destOrd="0" presId="urn:microsoft.com/office/officeart/2005/8/layout/orgChart1"/>
    <dgm:cxn modelId="{85E2F46B-4360-4620-92A6-E58BD5EA723D}" type="presParOf" srcId="{24309DFB-CCEC-421A-B180-A2EF23EE5B3E}" destId="{EE36AC52-8D9C-497F-A26C-B8D5EAC08C5E}" srcOrd="1" destOrd="0" presId="urn:microsoft.com/office/officeart/2005/8/layout/orgChart1"/>
    <dgm:cxn modelId="{FA858842-6C3B-4A0D-90C2-DB54953FF967}" type="presParOf" srcId="{5DF1D968-E89D-43BD-97BC-D81AC448D6F2}" destId="{88720CA1-3A42-4751-802B-0D767D1D2FB3}" srcOrd="1" destOrd="0" presId="urn:microsoft.com/office/officeart/2005/8/layout/orgChart1"/>
    <dgm:cxn modelId="{9B16547A-EF56-493D-8712-8A693EA34729}" type="presParOf" srcId="{5DF1D968-E89D-43BD-97BC-D81AC448D6F2}" destId="{29D3849B-0438-4C87-8FB8-E931DBA9F7A8}" srcOrd="2" destOrd="0" presId="urn:microsoft.com/office/officeart/2005/8/layout/orgChart1"/>
    <dgm:cxn modelId="{393A3838-32F8-4145-8F1B-55885D621CDE}" type="presParOf" srcId="{12ABFC11-ACEF-40EC-BFAC-957A06989367}" destId="{2F81E15F-C32C-4D10-9245-00C09811C1FA}" srcOrd="2" destOrd="0" presId="urn:microsoft.com/office/officeart/2005/8/layout/orgChart1"/>
    <dgm:cxn modelId="{7C9E2232-4FE4-4652-982F-E49FEC5EB163}" type="presParOf" srcId="{12ABFC11-ACEF-40EC-BFAC-957A06989367}" destId="{0EF38036-6823-4659-97EB-D5FCD107F492}" srcOrd="3" destOrd="0" presId="urn:microsoft.com/office/officeart/2005/8/layout/orgChart1"/>
    <dgm:cxn modelId="{DD84EED9-A33A-4CBB-9084-CE7DEBD810CB}" type="presParOf" srcId="{0EF38036-6823-4659-97EB-D5FCD107F492}" destId="{8BFD3FF6-6EBC-4B3D-8AE1-393039855358}" srcOrd="0" destOrd="0" presId="urn:microsoft.com/office/officeart/2005/8/layout/orgChart1"/>
    <dgm:cxn modelId="{1E2526EA-D43E-4DBF-9116-BDAC5E92BDA2}" type="presParOf" srcId="{8BFD3FF6-6EBC-4B3D-8AE1-393039855358}" destId="{CB28745C-EEF7-4496-AF12-F120D8792107}" srcOrd="0" destOrd="0" presId="urn:microsoft.com/office/officeart/2005/8/layout/orgChart1"/>
    <dgm:cxn modelId="{F6AA1D7D-73BA-4EA4-AEE1-47D387AF1308}" type="presParOf" srcId="{8BFD3FF6-6EBC-4B3D-8AE1-393039855358}" destId="{AB4DF35B-CACC-4DE5-BEDB-C7AAB2B14038}" srcOrd="1" destOrd="0" presId="urn:microsoft.com/office/officeart/2005/8/layout/orgChart1"/>
    <dgm:cxn modelId="{3E98BB96-6B4E-4172-8D4E-2A2D4E02796F}" type="presParOf" srcId="{0EF38036-6823-4659-97EB-D5FCD107F492}" destId="{FFD28E4E-22FA-4806-B723-685B2ADB4B1D}" srcOrd="1" destOrd="0" presId="urn:microsoft.com/office/officeart/2005/8/layout/orgChart1"/>
    <dgm:cxn modelId="{709EF1B0-0E82-4345-9280-0A1EC388A679}" type="presParOf" srcId="{0EF38036-6823-4659-97EB-D5FCD107F492}" destId="{24B47581-68F0-4979-99F1-676E7CE4B0C3}" srcOrd="2" destOrd="0" presId="urn:microsoft.com/office/officeart/2005/8/layout/orgChart1"/>
    <dgm:cxn modelId="{C3242186-FA6C-4F86-91D7-F2512C718C88}" type="presParOf" srcId="{12ABFC11-ACEF-40EC-BFAC-957A06989367}" destId="{2F34677E-0EF9-41DC-99F5-DCF1B74A0853}" srcOrd="4" destOrd="0" presId="urn:microsoft.com/office/officeart/2005/8/layout/orgChart1"/>
    <dgm:cxn modelId="{20FC2AA3-F4C5-49C8-B449-C789F4B452B7}" type="presParOf" srcId="{12ABFC11-ACEF-40EC-BFAC-957A06989367}" destId="{B88B0682-7EDC-4020-A8F7-3985D3BFF243}" srcOrd="5" destOrd="0" presId="urn:microsoft.com/office/officeart/2005/8/layout/orgChart1"/>
    <dgm:cxn modelId="{BF860388-A6E2-492B-BBB5-7B3EB5ACA149}" type="presParOf" srcId="{B88B0682-7EDC-4020-A8F7-3985D3BFF243}" destId="{6A08702B-000E-4BCE-861E-80157C5D2498}" srcOrd="0" destOrd="0" presId="urn:microsoft.com/office/officeart/2005/8/layout/orgChart1"/>
    <dgm:cxn modelId="{96995324-23B0-4432-908E-A037EF5D762C}" type="presParOf" srcId="{6A08702B-000E-4BCE-861E-80157C5D2498}" destId="{C4CB6930-E0FD-41AB-837F-F5A7AAD7296B}" srcOrd="0" destOrd="0" presId="urn:microsoft.com/office/officeart/2005/8/layout/orgChart1"/>
    <dgm:cxn modelId="{E244D874-6A7C-435E-BEB4-F8A4F0E83372}" type="presParOf" srcId="{6A08702B-000E-4BCE-861E-80157C5D2498}" destId="{438264B0-728E-4839-9BCA-D54702611435}" srcOrd="1" destOrd="0" presId="urn:microsoft.com/office/officeart/2005/8/layout/orgChart1"/>
    <dgm:cxn modelId="{F48E21B1-6A7B-49BB-B83C-63E33A49BED1}" type="presParOf" srcId="{B88B0682-7EDC-4020-A8F7-3985D3BFF243}" destId="{60DE9DFE-FBBF-4335-A7BA-68420F9DAF83}" srcOrd="1" destOrd="0" presId="urn:microsoft.com/office/officeart/2005/8/layout/orgChart1"/>
    <dgm:cxn modelId="{E6B5DE0E-BC7F-44F5-8296-49383DEBB47C}" type="presParOf" srcId="{B88B0682-7EDC-4020-A8F7-3985D3BFF243}" destId="{17A1A326-EC27-4599-BCA0-54F3BF1945FA}" srcOrd="2" destOrd="0" presId="urn:microsoft.com/office/officeart/2005/8/layout/orgChart1"/>
    <dgm:cxn modelId="{E85A1CD1-B0E5-49F0-8658-E2A2C98EE474}" type="presParOf" srcId="{782BAFFF-B1F1-4831-92EA-B12937651DD4}" destId="{6BB6238E-574E-4F74-AE05-EAE8D98E9EE1}" srcOrd="2" destOrd="0" presId="urn:microsoft.com/office/officeart/2005/8/layout/orgChart1"/>
    <dgm:cxn modelId="{501C025E-B625-4054-A0E4-61340DA4F683}" type="presParOf" srcId="{09FDDD14-CBD0-4EF4-8A05-9214D1FE1321}" destId="{FF175373-D4CD-4D48-9CF5-CA40712D2F7B}" srcOrd="2" destOrd="0" presId="urn:microsoft.com/office/officeart/2005/8/layout/orgChart1"/>
    <dgm:cxn modelId="{5E0413B8-75ED-4D48-A964-03EFA474DA28}" type="presParOf" srcId="{797D373C-1131-4CDA-855E-3D4947FCEC6D}" destId="{47079B1A-000C-442A-924B-119C213D181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DESCRIPTIVE</a:t>
          </a:r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PREDICTIVE</a:t>
          </a:r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600" kern="1200" dirty="0"/>
            <a:t>PRESCRIPTIVE</a:t>
          </a:r>
        </a:p>
      </dsp:txBody>
      <dsp:txXfrm>
        <a:off x="6699037" y="2555700"/>
        <a:ext cx="281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4677E-0EF9-41DC-99F5-DCF1B74A0853}">
      <dsp:nvSpPr>
        <dsp:cNvPr id="0" name=""/>
        <dsp:cNvSpPr/>
      </dsp:nvSpPr>
      <dsp:spPr>
        <a:xfrm>
          <a:off x="6302395" y="2451388"/>
          <a:ext cx="191407" cy="2398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8969"/>
              </a:lnTo>
              <a:lnTo>
                <a:pt x="191407" y="2398969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1E15F-C32C-4D10-9245-00C09811C1FA}">
      <dsp:nvSpPr>
        <dsp:cNvPr id="0" name=""/>
        <dsp:cNvSpPr/>
      </dsp:nvSpPr>
      <dsp:spPr>
        <a:xfrm>
          <a:off x="6302395" y="2451388"/>
          <a:ext cx="191407" cy="1492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2975"/>
              </a:lnTo>
              <a:lnTo>
                <a:pt x="191407" y="1492975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0736F8-7C6B-4AD3-8C23-66DAB53789C4}">
      <dsp:nvSpPr>
        <dsp:cNvPr id="0" name=""/>
        <dsp:cNvSpPr/>
      </dsp:nvSpPr>
      <dsp:spPr>
        <a:xfrm>
          <a:off x="6302395" y="2451388"/>
          <a:ext cx="191407" cy="586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6981"/>
              </a:lnTo>
              <a:lnTo>
                <a:pt x="191407" y="58698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D1A641-FB88-4A4E-A701-250DDCD68D67}">
      <dsp:nvSpPr>
        <dsp:cNvPr id="0" name=""/>
        <dsp:cNvSpPr/>
      </dsp:nvSpPr>
      <dsp:spPr>
        <a:xfrm>
          <a:off x="6040806" y="1545394"/>
          <a:ext cx="772008" cy="267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984"/>
              </a:lnTo>
              <a:lnTo>
                <a:pt x="772008" y="133984"/>
              </a:lnTo>
              <a:lnTo>
                <a:pt x="772008" y="267969"/>
              </a:lnTo>
            </a:path>
          </a:pathLst>
        </a:custGeom>
        <a:noFill/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1A254-EEA0-4F2C-BF82-423C7FAB2DB9}">
      <dsp:nvSpPr>
        <dsp:cNvPr id="0" name=""/>
        <dsp:cNvSpPr/>
      </dsp:nvSpPr>
      <dsp:spPr>
        <a:xfrm>
          <a:off x="4758378" y="2484980"/>
          <a:ext cx="191407" cy="3271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1371"/>
              </a:lnTo>
              <a:lnTo>
                <a:pt x="191407" y="327137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28957E-B5C1-45D6-8801-4CD554771BF8}">
      <dsp:nvSpPr>
        <dsp:cNvPr id="0" name=""/>
        <dsp:cNvSpPr/>
      </dsp:nvSpPr>
      <dsp:spPr>
        <a:xfrm>
          <a:off x="4758378" y="2484980"/>
          <a:ext cx="191407" cy="2365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5377"/>
              </a:lnTo>
              <a:lnTo>
                <a:pt x="191407" y="2365377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A1355A-6A07-4326-AC6F-E750F51A778D}">
      <dsp:nvSpPr>
        <dsp:cNvPr id="0" name=""/>
        <dsp:cNvSpPr/>
      </dsp:nvSpPr>
      <dsp:spPr>
        <a:xfrm>
          <a:off x="4758378" y="2484980"/>
          <a:ext cx="191407" cy="1459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9383"/>
              </a:lnTo>
              <a:lnTo>
                <a:pt x="191407" y="1459383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EB15E-E145-4860-AA98-53F0000FFEB9}">
      <dsp:nvSpPr>
        <dsp:cNvPr id="0" name=""/>
        <dsp:cNvSpPr/>
      </dsp:nvSpPr>
      <dsp:spPr>
        <a:xfrm>
          <a:off x="4758378" y="2484980"/>
          <a:ext cx="191407" cy="553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89"/>
              </a:lnTo>
              <a:lnTo>
                <a:pt x="191407" y="553389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9162B-B501-45C2-8938-5547F0FED2A1}">
      <dsp:nvSpPr>
        <dsp:cNvPr id="0" name=""/>
        <dsp:cNvSpPr/>
      </dsp:nvSpPr>
      <dsp:spPr>
        <a:xfrm>
          <a:off x="5268797" y="1545394"/>
          <a:ext cx="772008" cy="301561"/>
        </a:xfrm>
        <a:custGeom>
          <a:avLst/>
          <a:gdLst/>
          <a:ahLst/>
          <a:cxnLst/>
          <a:rect l="0" t="0" r="0" b="0"/>
          <a:pathLst>
            <a:path>
              <a:moveTo>
                <a:pt x="772008" y="0"/>
              </a:moveTo>
              <a:lnTo>
                <a:pt x="772008" y="167576"/>
              </a:lnTo>
              <a:lnTo>
                <a:pt x="0" y="167576"/>
              </a:lnTo>
              <a:lnTo>
                <a:pt x="0" y="301561"/>
              </a:lnTo>
            </a:path>
          </a:pathLst>
        </a:custGeom>
        <a:noFill/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1DF4E-520E-426D-86F4-14994EAB2DB4}">
      <dsp:nvSpPr>
        <dsp:cNvPr id="0" name=""/>
        <dsp:cNvSpPr/>
      </dsp:nvSpPr>
      <dsp:spPr>
        <a:xfrm>
          <a:off x="4496788" y="639401"/>
          <a:ext cx="1544017" cy="267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984"/>
              </a:lnTo>
              <a:lnTo>
                <a:pt x="1544017" y="133984"/>
              </a:lnTo>
              <a:lnTo>
                <a:pt x="1544017" y="267969"/>
              </a:lnTo>
            </a:path>
          </a:pathLst>
        </a:custGeom>
        <a:noFill/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8CF410-CD8F-47BA-9CB4-B4EA1AEBF0AB}">
      <dsp:nvSpPr>
        <dsp:cNvPr id="0" name=""/>
        <dsp:cNvSpPr/>
      </dsp:nvSpPr>
      <dsp:spPr>
        <a:xfrm>
          <a:off x="3214360" y="2451388"/>
          <a:ext cx="191407" cy="3304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4963"/>
              </a:lnTo>
              <a:lnTo>
                <a:pt x="191407" y="3304963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83A31-EF35-488A-AF84-32B92FE9147C}">
      <dsp:nvSpPr>
        <dsp:cNvPr id="0" name=""/>
        <dsp:cNvSpPr/>
      </dsp:nvSpPr>
      <dsp:spPr>
        <a:xfrm>
          <a:off x="3214360" y="2451388"/>
          <a:ext cx="206464" cy="2421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1363"/>
              </a:lnTo>
              <a:lnTo>
                <a:pt x="206464" y="2421363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5C11C9-4958-4B37-9B8A-218DB4ACDBB6}">
      <dsp:nvSpPr>
        <dsp:cNvPr id="0" name=""/>
        <dsp:cNvSpPr/>
      </dsp:nvSpPr>
      <dsp:spPr>
        <a:xfrm>
          <a:off x="3214360" y="2451388"/>
          <a:ext cx="191407" cy="1492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2975"/>
              </a:lnTo>
              <a:lnTo>
                <a:pt x="191407" y="1492975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C8805-F388-4F80-AE13-9B2F8BC3C015}">
      <dsp:nvSpPr>
        <dsp:cNvPr id="0" name=""/>
        <dsp:cNvSpPr/>
      </dsp:nvSpPr>
      <dsp:spPr>
        <a:xfrm>
          <a:off x="3214360" y="2451388"/>
          <a:ext cx="191407" cy="586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6981"/>
              </a:lnTo>
              <a:lnTo>
                <a:pt x="191407" y="58698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A1A7E-DC26-48A4-AB9C-61082A53AA00}">
      <dsp:nvSpPr>
        <dsp:cNvPr id="0" name=""/>
        <dsp:cNvSpPr/>
      </dsp:nvSpPr>
      <dsp:spPr>
        <a:xfrm>
          <a:off x="2952771" y="1578986"/>
          <a:ext cx="772008" cy="234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393"/>
              </a:lnTo>
              <a:lnTo>
                <a:pt x="772008" y="100393"/>
              </a:lnTo>
              <a:lnTo>
                <a:pt x="772008" y="234378"/>
              </a:lnTo>
            </a:path>
          </a:pathLst>
        </a:custGeom>
        <a:noFill/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98D75-CCB0-4AC9-90F6-3B41F79F490C}">
      <dsp:nvSpPr>
        <dsp:cNvPr id="0" name=""/>
        <dsp:cNvSpPr/>
      </dsp:nvSpPr>
      <dsp:spPr>
        <a:xfrm>
          <a:off x="1670343" y="2484980"/>
          <a:ext cx="191407" cy="3271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1371"/>
              </a:lnTo>
              <a:lnTo>
                <a:pt x="191407" y="3271371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12B528-EAF1-46D7-983E-C66E181999E6}">
      <dsp:nvSpPr>
        <dsp:cNvPr id="0" name=""/>
        <dsp:cNvSpPr/>
      </dsp:nvSpPr>
      <dsp:spPr>
        <a:xfrm>
          <a:off x="1670343" y="2484980"/>
          <a:ext cx="191407" cy="2365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5377"/>
              </a:lnTo>
              <a:lnTo>
                <a:pt x="191407" y="2365377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94683-B4BB-4DEC-A800-FAE6E56601EB}">
      <dsp:nvSpPr>
        <dsp:cNvPr id="0" name=""/>
        <dsp:cNvSpPr/>
      </dsp:nvSpPr>
      <dsp:spPr>
        <a:xfrm>
          <a:off x="1670343" y="2484980"/>
          <a:ext cx="191407" cy="14593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9383"/>
              </a:lnTo>
              <a:lnTo>
                <a:pt x="191407" y="1459383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A15E2-9AD6-453A-9BE1-F142C489C0D1}">
      <dsp:nvSpPr>
        <dsp:cNvPr id="0" name=""/>
        <dsp:cNvSpPr/>
      </dsp:nvSpPr>
      <dsp:spPr>
        <a:xfrm>
          <a:off x="1670343" y="2484980"/>
          <a:ext cx="191407" cy="553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3389"/>
              </a:lnTo>
              <a:lnTo>
                <a:pt x="191407" y="553389"/>
              </a:lnTo>
            </a:path>
          </a:pathLst>
        </a:custGeom>
        <a:noFill/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B835B-9962-444F-B363-E20453FB2375}">
      <dsp:nvSpPr>
        <dsp:cNvPr id="0" name=""/>
        <dsp:cNvSpPr/>
      </dsp:nvSpPr>
      <dsp:spPr>
        <a:xfrm>
          <a:off x="2180762" y="1578986"/>
          <a:ext cx="772008" cy="267969"/>
        </a:xfrm>
        <a:custGeom>
          <a:avLst/>
          <a:gdLst/>
          <a:ahLst/>
          <a:cxnLst/>
          <a:rect l="0" t="0" r="0" b="0"/>
          <a:pathLst>
            <a:path>
              <a:moveTo>
                <a:pt x="772008" y="0"/>
              </a:moveTo>
              <a:lnTo>
                <a:pt x="772008" y="133984"/>
              </a:lnTo>
              <a:lnTo>
                <a:pt x="0" y="133984"/>
              </a:lnTo>
              <a:lnTo>
                <a:pt x="0" y="267969"/>
              </a:lnTo>
            </a:path>
          </a:pathLst>
        </a:custGeom>
        <a:noFill/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D5D289-86FD-4C1A-A015-D44585E30DF7}">
      <dsp:nvSpPr>
        <dsp:cNvPr id="0" name=""/>
        <dsp:cNvSpPr/>
      </dsp:nvSpPr>
      <dsp:spPr>
        <a:xfrm>
          <a:off x="2952771" y="639401"/>
          <a:ext cx="1544017" cy="301561"/>
        </a:xfrm>
        <a:custGeom>
          <a:avLst/>
          <a:gdLst/>
          <a:ahLst/>
          <a:cxnLst/>
          <a:rect l="0" t="0" r="0" b="0"/>
          <a:pathLst>
            <a:path>
              <a:moveTo>
                <a:pt x="1544017" y="0"/>
              </a:moveTo>
              <a:lnTo>
                <a:pt x="1544017" y="167576"/>
              </a:lnTo>
              <a:lnTo>
                <a:pt x="0" y="167576"/>
              </a:lnTo>
              <a:lnTo>
                <a:pt x="0" y="301561"/>
              </a:lnTo>
            </a:path>
          </a:pathLst>
        </a:custGeom>
        <a:noFill/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CD3289-3EBD-434B-8BD6-6B118A8C4F83}">
      <dsp:nvSpPr>
        <dsp:cNvPr id="0" name=""/>
        <dsp:cNvSpPr/>
      </dsp:nvSpPr>
      <dsp:spPr>
        <a:xfrm>
          <a:off x="3858764" y="1377"/>
          <a:ext cx="1276047" cy="6380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Types of ML</a:t>
          </a:r>
          <a:endParaRPr lang="en-IN" sz="1300" kern="1200" dirty="0"/>
        </a:p>
      </dsp:txBody>
      <dsp:txXfrm>
        <a:off x="3858764" y="1377"/>
        <a:ext cx="1276047" cy="638023"/>
      </dsp:txXfrm>
    </dsp:sp>
    <dsp:sp modelId="{3A6C9285-2378-4C30-8261-DDEDB59EEA47}">
      <dsp:nvSpPr>
        <dsp:cNvPr id="0" name=""/>
        <dsp:cNvSpPr/>
      </dsp:nvSpPr>
      <dsp:spPr>
        <a:xfrm>
          <a:off x="2314747" y="940963"/>
          <a:ext cx="1276047" cy="63802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Supervised Learning</a:t>
          </a:r>
          <a:endParaRPr lang="en-IN" sz="1300" kern="1200" dirty="0"/>
        </a:p>
      </dsp:txBody>
      <dsp:txXfrm>
        <a:off x="2314747" y="940963"/>
        <a:ext cx="1276047" cy="638023"/>
      </dsp:txXfrm>
    </dsp:sp>
    <dsp:sp modelId="{31FCF709-CAD6-41DE-AC93-7783BADDA491}">
      <dsp:nvSpPr>
        <dsp:cNvPr id="0" name=""/>
        <dsp:cNvSpPr/>
      </dsp:nvSpPr>
      <dsp:spPr>
        <a:xfrm>
          <a:off x="1542738" y="1846956"/>
          <a:ext cx="1276047" cy="638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Regression</a:t>
          </a:r>
          <a:endParaRPr lang="en-IN" sz="1300" kern="1200" dirty="0"/>
        </a:p>
      </dsp:txBody>
      <dsp:txXfrm>
        <a:off x="1542738" y="1846956"/>
        <a:ext cx="1276047" cy="638023"/>
      </dsp:txXfrm>
    </dsp:sp>
    <dsp:sp modelId="{D24C428A-F3C6-4D59-B9E9-159924B3DE6A}">
      <dsp:nvSpPr>
        <dsp:cNvPr id="0" name=""/>
        <dsp:cNvSpPr/>
      </dsp:nvSpPr>
      <dsp:spPr>
        <a:xfrm>
          <a:off x="1861750" y="2719358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Linear, Polynomial, </a:t>
          </a:r>
          <a:r>
            <a:rPr lang="en-US" sz="1300" kern="1200" dirty="0" err="1"/>
            <a:t>kNN</a:t>
          </a:r>
          <a:r>
            <a:rPr lang="en-US" sz="1300" kern="1200" dirty="0"/>
            <a:t>, Ridge &amp; Lasso</a:t>
          </a:r>
          <a:endParaRPr lang="en-IN" sz="1300" kern="1200" dirty="0"/>
        </a:p>
      </dsp:txBody>
      <dsp:txXfrm>
        <a:off x="1861750" y="2719358"/>
        <a:ext cx="1276047" cy="638023"/>
      </dsp:txXfrm>
    </dsp:sp>
    <dsp:sp modelId="{7EA78D40-9D51-4F5D-A1FC-70FBC68D2865}">
      <dsp:nvSpPr>
        <dsp:cNvPr id="0" name=""/>
        <dsp:cNvSpPr/>
      </dsp:nvSpPr>
      <dsp:spPr>
        <a:xfrm>
          <a:off x="1861750" y="3625352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CART, RF, GBM, </a:t>
          </a:r>
          <a:r>
            <a:rPr lang="en-US" sz="1300" kern="1200" dirty="0" err="1"/>
            <a:t>XGBoost</a:t>
          </a:r>
          <a:r>
            <a:rPr lang="en-US" sz="1300" kern="1200" dirty="0"/>
            <a:t> </a:t>
          </a:r>
          <a:endParaRPr lang="en-IN" sz="1300" kern="1200" dirty="0"/>
        </a:p>
      </dsp:txBody>
      <dsp:txXfrm>
        <a:off x="1861750" y="3625352"/>
        <a:ext cx="1276047" cy="638023"/>
      </dsp:txXfrm>
    </dsp:sp>
    <dsp:sp modelId="{E4DF332F-B5E2-4D92-9F65-A2679876421B}">
      <dsp:nvSpPr>
        <dsp:cNvPr id="0" name=""/>
        <dsp:cNvSpPr/>
      </dsp:nvSpPr>
      <dsp:spPr>
        <a:xfrm>
          <a:off x="1861750" y="4531346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Time Series</a:t>
          </a:r>
          <a:endParaRPr lang="en-IN" sz="1300" kern="1200" dirty="0"/>
        </a:p>
      </dsp:txBody>
      <dsp:txXfrm>
        <a:off x="1861750" y="4531346"/>
        <a:ext cx="1276047" cy="638023"/>
      </dsp:txXfrm>
    </dsp:sp>
    <dsp:sp modelId="{A114FB2F-3BEE-4CF1-81E3-50D97A8665F9}">
      <dsp:nvSpPr>
        <dsp:cNvPr id="0" name=""/>
        <dsp:cNvSpPr/>
      </dsp:nvSpPr>
      <dsp:spPr>
        <a:xfrm>
          <a:off x="1861750" y="5437339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ANN</a:t>
          </a:r>
          <a:endParaRPr lang="en-IN" sz="1300" kern="1200" dirty="0"/>
        </a:p>
      </dsp:txBody>
      <dsp:txXfrm>
        <a:off x="1861750" y="5437339"/>
        <a:ext cx="1276047" cy="638023"/>
      </dsp:txXfrm>
    </dsp:sp>
    <dsp:sp modelId="{D0FED35B-4D2F-46EC-AD11-20AB130FDDA8}">
      <dsp:nvSpPr>
        <dsp:cNvPr id="0" name=""/>
        <dsp:cNvSpPr/>
      </dsp:nvSpPr>
      <dsp:spPr>
        <a:xfrm>
          <a:off x="3086756" y="1813364"/>
          <a:ext cx="1276047" cy="638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Classification</a:t>
          </a:r>
          <a:endParaRPr lang="en-IN" sz="1300" kern="1200" dirty="0"/>
        </a:p>
      </dsp:txBody>
      <dsp:txXfrm>
        <a:off x="3086756" y="1813364"/>
        <a:ext cx="1276047" cy="638023"/>
      </dsp:txXfrm>
    </dsp:sp>
    <dsp:sp modelId="{C4C8A8D9-A920-47A0-A762-A222037CC488}">
      <dsp:nvSpPr>
        <dsp:cNvPr id="0" name=""/>
        <dsp:cNvSpPr/>
      </dsp:nvSpPr>
      <dsp:spPr>
        <a:xfrm>
          <a:off x="3405767" y="2719358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Logistic</a:t>
          </a:r>
          <a:endParaRPr lang="en-IN" sz="1300" kern="1200" dirty="0"/>
        </a:p>
      </dsp:txBody>
      <dsp:txXfrm>
        <a:off x="3405767" y="2719358"/>
        <a:ext cx="1276047" cy="638023"/>
      </dsp:txXfrm>
    </dsp:sp>
    <dsp:sp modelId="{379E8A23-2997-4E6E-94AE-23BCB8262E35}">
      <dsp:nvSpPr>
        <dsp:cNvPr id="0" name=""/>
        <dsp:cNvSpPr/>
      </dsp:nvSpPr>
      <dsp:spPr>
        <a:xfrm>
          <a:off x="3405767" y="3625352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DT, RF</a:t>
          </a:r>
          <a:endParaRPr lang="en-IN" sz="1300" kern="1200" dirty="0"/>
        </a:p>
      </dsp:txBody>
      <dsp:txXfrm>
        <a:off x="3405767" y="3625352"/>
        <a:ext cx="1276047" cy="638023"/>
      </dsp:txXfrm>
    </dsp:sp>
    <dsp:sp modelId="{4C767846-6D42-44D7-B232-8F4D003F71AB}">
      <dsp:nvSpPr>
        <dsp:cNvPr id="0" name=""/>
        <dsp:cNvSpPr/>
      </dsp:nvSpPr>
      <dsp:spPr>
        <a:xfrm>
          <a:off x="3420825" y="4553740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GBM, </a:t>
          </a:r>
          <a:r>
            <a:rPr lang="en-US" sz="1300" kern="1200" dirty="0" err="1"/>
            <a:t>XGBoost</a:t>
          </a:r>
          <a:endParaRPr lang="en-IN" sz="1300" kern="1200" dirty="0"/>
        </a:p>
      </dsp:txBody>
      <dsp:txXfrm>
        <a:off x="3420825" y="4553740"/>
        <a:ext cx="1276047" cy="638023"/>
      </dsp:txXfrm>
    </dsp:sp>
    <dsp:sp modelId="{146FD93D-093D-4122-91B1-0EABEC4C5FC7}">
      <dsp:nvSpPr>
        <dsp:cNvPr id="0" name=""/>
        <dsp:cNvSpPr/>
      </dsp:nvSpPr>
      <dsp:spPr>
        <a:xfrm>
          <a:off x="3405767" y="5437339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ANN</a:t>
          </a:r>
          <a:endParaRPr lang="en-IN" sz="1300" kern="1200" dirty="0"/>
        </a:p>
      </dsp:txBody>
      <dsp:txXfrm>
        <a:off x="3405767" y="5437339"/>
        <a:ext cx="1276047" cy="638023"/>
      </dsp:txXfrm>
    </dsp:sp>
    <dsp:sp modelId="{D6AB7231-CBC2-41EE-8DB8-BF41AC3668EE}">
      <dsp:nvSpPr>
        <dsp:cNvPr id="0" name=""/>
        <dsp:cNvSpPr/>
      </dsp:nvSpPr>
      <dsp:spPr>
        <a:xfrm>
          <a:off x="5402782" y="907371"/>
          <a:ext cx="1276047" cy="63802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Unsupervised Learning</a:t>
          </a:r>
          <a:endParaRPr lang="en-IN" sz="1300" kern="1200" dirty="0"/>
        </a:p>
      </dsp:txBody>
      <dsp:txXfrm>
        <a:off x="5402782" y="907371"/>
        <a:ext cx="1276047" cy="638023"/>
      </dsp:txXfrm>
    </dsp:sp>
    <dsp:sp modelId="{E229822B-96A8-4F6B-8B9F-BE8BC5635AC5}">
      <dsp:nvSpPr>
        <dsp:cNvPr id="0" name=""/>
        <dsp:cNvSpPr/>
      </dsp:nvSpPr>
      <dsp:spPr>
        <a:xfrm>
          <a:off x="4630773" y="1846956"/>
          <a:ext cx="1276047" cy="638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Association</a:t>
          </a:r>
          <a:endParaRPr lang="en-IN" sz="1300" kern="1200" dirty="0"/>
        </a:p>
      </dsp:txBody>
      <dsp:txXfrm>
        <a:off x="4630773" y="1846956"/>
        <a:ext cx="1276047" cy="638023"/>
      </dsp:txXfrm>
    </dsp:sp>
    <dsp:sp modelId="{6DAE2732-5C10-4DCB-81DC-49DB9FE146F2}">
      <dsp:nvSpPr>
        <dsp:cNvPr id="0" name=""/>
        <dsp:cNvSpPr/>
      </dsp:nvSpPr>
      <dsp:spPr>
        <a:xfrm>
          <a:off x="4949785" y="2719358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kNN</a:t>
          </a:r>
          <a:endParaRPr lang="en-IN" sz="1300" kern="1200" dirty="0"/>
        </a:p>
      </dsp:txBody>
      <dsp:txXfrm>
        <a:off x="4949785" y="2719358"/>
        <a:ext cx="1276047" cy="638023"/>
      </dsp:txXfrm>
    </dsp:sp>
    <dsp:sp modelId="{DA27D7CE-FF85-44BC-BF28-F30BE4D4E494}">
      <dsp:nvSpPr>
        <dsp:cNvPr id="0" name=""/>
        <dsp:cNvSpPr/>
      </dsp:nvSpPr>
      <dsp:spPr>
        <a:xfrm>
          <a:off x="4949785" y="3625352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Apriori</a:t>
          </a:r>
          <a:r>
            <a:rPr lang="en-US" sz="1300" kern="1200" dirty="0"/>
            <a:t> Algorithm</a:t>
          </a:r>
          <a:endParaRPr lang="en-IN" sz="1300" kern="1200" dirty="0"/>
        </a:p>
      </dsp:txBody>
      <dsp:txXfrm>
        <a:off x="4949785" y="3625352"/>
        <a:ext cx="1276047" cy="638023"/>
      </dsp:txXfrm>
    </dsp:sp>
    <dsp:sp modelId="{49E0FDA8-B910-457B-A27F-CFF228E8B0F3}">
      <dsp:nvSpPr>
        <dsp:cNvPr id="0" name=""/>
        <dsp:cNvSpPr/>
      </dsp:nvSpPr>
      <dsp:spPr>
        <a:xfrm>
          <a:off x="4949785" y="4531346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Anomaly Detection</a:t>
          </a:r>
          <a:endParaRPr lang="en-IN" sz="1300" kern="1200" dirty="0"/>
        </a:p>
      </dsp:txBody>
      <dsp:txXfrm>
        <a:off x="4949785" y="4531346"/>
        <a:ext cx="1276047" cy="638023"/>
      </dsp:txXfrm>
    </dsp:sp>
    <dsp:sp modelId="{B05485BA-5A61-4A08-81E8-82A0D7387EFA}">
      <dsp:nvSpPr>
        <dsp:cNvPr id="0" name=""/>
        <dsp:cNvSpPr/>
      </dsp:nvSpPr>
      <dsp:spPr>
        <a:xfrm>
          <a:off x="4949785" y="5437339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PCA</a:t>
          </a:r>
          <a:endParaRPr lang="en-IN" sz="1300" kern="1200" dirty="0"/>
        </a:p>
      </dsp:txBody>
      <dsp:txXfrm>
        <a:off x="4949785" y="5437339"/>
        <a:ext cx="1276047" cy="638023"/>
      </dsp:txXfrm>
    </dsp:sp>
    <dsp:sp modelId="{2E0488EE-2425-4314-8D31-BB2AB4101A06}">
      <dsp:nvSpPr>
        <dsp:cNvPr id="0" name=""/>
        <dsp:cNvSpPr/>
      </dsp:nvSpPr>
      <dsp:spPr>
        <a:xfrm>
          <a:off x="6174791" y="1813364"/>
          <a:ext cx="1276047" cy="6380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Clustering</a:t>
          </a:r>
          <a:endParaRPr lang="en-IN" sz="1300" kern="1200" dirty="0"/>
        </a:p>
      </dsp:txBody>
      <dsp:txXfrm>
        <a:off x="6174791" y="1813364"/>
        <a:ext cx="1276047" cy="638023"/>
      </dsp:txXfrm>
    </dsp:sp>
    <dsp:sp modelId="{1EB35356-1C09-4388-A0A4-7B3BA151BD98}">
      <dsp:nvSpPr>
        <dsp:cNvPr id="0" name=""/>
        <dsp:cNvSpPr/>
      </dsp:nvSpPr>
      <dsp:spPr>
        <a:xfrm>
          <a:off x="6493802" y="2719358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K-means</a:t>
          </a:r>
          <a:endParaRPr lang="en-IN" sz="1300" kern="1200" dirty="0"/>
        </a:p>
      </dsp:txBody>
      <dsp:txXfrm>
        <a:off x="6493802" y="2719358"/>
        <a:ext cx="1276047" cy="638023"/>
      </dsp:txXfrm>
    </dsp:sp>
    <dsp:sp modelId="{CB28745C-EEF7-4496-AF12-F120D8792107}">
      <dsp:nvSpPr>
        <dsp:cNvPr id="0" name=""/>
        <dsp:cNvSpPr/>
      </dsp:nvSpPr>
      <dsp:spPr>
        <a:xfrm>
          <a:off x="6493802" y="3625352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Hierarchichal</a:t>
          </a:r>
          <a:endParaRPr lang="en-IN" sz="1300" kern="1200" dirty="0"/>
        </a:p>
      </dsp:txBody>
      <dsp:txXfrm>
        <a:off x="6493802" y="3625352"/>
        <a:ext cx="1276047" cy="638023"/>
      </dsp:txXfrm>
    </dsp:sp>
    <dsp:sp modelId="{C4CB6930-E0FD-41AB-837F-F5A7AAD7296B}">
      <dsp:nvSpPr>
        <dsp:cNvPr id="0" name=""/>
        <dsp:cNvSpPr/>
      </dsp:nvSpPr>
      <dsp:spPr>
        <a:xfrm>
          <a:off x="6493802" y="4531346"/>
          <a:ext cx="1276047" cy="6380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DB Scan</a:t>
          </a:r>
          <a:endParaRPr lang="en-IN" sz="1300" kern="1200" dirty="0"/>
        </a:p>
      </dsp:txBody>
      <dsp:txXfrm>
        <a:off x="6493802" y="4531346"/>
        <a:ext cx="1276047" cy="638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7/15/2023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examples of AI here:</a:t>
            </a:r>
          </a:p>
          <a:p>
            <a:r>
              <a:rPr lang="en-US" dirty="0"/>
              <a:t>Retail : </a:t>
            </a:r>
          </a:p>
          <a:p>
            <a:r>
              <a:rPr lang="en-US" dirty="0"/>
              <a:t>Food Delivery :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99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hyperlink" Target="https://www.pngall.com/oil-png/download/16538" TargetMode="External"/><Relationship Id="rId7" Type="http://schemas.openxmlformats.org/officeDocument/2006/relationships/hyperlink" Target="https://www.pexels.com/photo/red-wine-in-wine-glass-113053/" TargetMode="External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11" Type="http://schemas.openxmlformats.org/officeDocument/2006/relationships/image" Target="../media/image13.svg"/><Relationship Id="rId5" Type="http://schemas.openxmlformats.org/officeDocument/2006/relationships/hyperlink" Target="https://commons.wikimedia.org/wiki/File:Recycle001.svg" TargetMode="External"/><Relationship Id="rId15" Type="http://schemas.openxmlformats.org/officeDocument/2006/relationships/hyperlink" Target="https://en.wikipedia.org/wiki/Chemical_engineering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svg"/><Relationship Id="rId1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3.0/" TargetMode="External"/><Relationship Id="rId2" Type="http://schemas.openxmlformats.org/officeDocument/2006/relationships/hyperlink" Target="https://www.pngall.com/oil-png/download/16538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Chemical_engineering" TargetMode="Externa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Recycle001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42233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MACHINE LEARNING AND ITS APPLICATION FOR TOOL WEAR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844987"/>
            <a:ext cx="5268177" cy="361833"/>
          </a:xfrm>
        </p:spPr>
        <p:txBody>
          <a:bodyPr>
            <a:normAutofit lnSpcReduction="10000"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AYUB AHMED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6E90-77AA-EB70-D080-79688D24C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986" y="1245335"/>
            <a:ext cx="5540748" cy="1086237"/>
          </a:xfrm>
        </p:spPr>
        <p:txBody>
          <a:bodyPr/>
          <a:lstStyle/>
          <a:p>
            <a:r>
              <a:rPr lang="en-US" dirty="0"/>
              <a:t>AYUB AHMED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49F43-7916-1C83-0853-EA3158AC6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510" y="3208676"/>
            <a:ext cx="1800252" cy="2468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9EDD3-C38F-7273-B7CF-AE46AE70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84" y="2934473"/>
            <a:ext cx="3112942" cy="2367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DD3B4-F369-E463-13ED-D84D262E2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866" y="2161196"/>
            <a:ext cx="2513640" cy="2883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D40714-AD54-F78A-07B4-3C3C20A70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511" y="1263698"/>
            <a:ext cx="1800251" cy="19550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D8B2B9-9A9F-0710-317D-57903BBAF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551" y="5041921"/>
            <a:ext cx="1210269" cy="183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165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DATA IS THE OIL OF THE 21</a:t>
            </a:r>
            <a:r>
              <a:rPr lang="en-US" baseline="30000" dirty="0">
                <a:latin typeface="Bahnschrift SemiBold" panose="020B0502040204020203" pitchFamily="34" charset="0"/>
              </a:rPr>
              <a:t>ST</a:t>
            </a:r>
            <a:r>
              <a:rPr lang="en-US" dirty="0">
                <a:latin typeface="Bahnschrift SemiBold" panose="020B0502040204020203" pitchFamily="34" charset="0"/>
              </a:rPr>
              <a:t> CENTURY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422226-6F0F-C58D-2BED-EE54627C8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489213"/>
            <a:ext cx="4443984" cy="82391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dirty="0"/>
              <a:t>SIMILARITIES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672347-FFAE-7D34-2EB0-192C7D216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2537012"/>
            <a:ext cx="4443984" cy="333038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Very Useful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require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Require proper storage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Quality - Garbage in Garbage 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require </a:t>
            </a:r>
            <a:r>
              <a:rPr lang="en-US" sz="2400" b="1" dirty="0">
                <a:solidFill>
                  <a:srgbClr val="7030A0"/>
                </a:solidFill>
              </a:rPr>
              <a:t>DISTILLATION</a:t>
            </a:r>
            <a:endParaRPr lang="en-IN" b="1" dirty="0">
              <a:solidFill>
                <a:srgbClr val="7030A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4FEB49-EA71-FF1A-268F-8CF4331B5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5014" y="1489213"/>
            <a:ext cx="4443984" cy="823912"/>
          </a:xfrm>
        </p:spPr>
        <p:txBody>
          <a:bodyPr anchor="ctr"/>
          <a:lstStyle/>
          <a:p>
            <a:pPr algn="ctr"/>
            <a:r>
              <a:rPr lang="en-US" dirty="0"/>
              <a:t>DIFFERNCES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3C2B1C1-28BF-9E59-8BD6-2C84F0E85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25014" y="2537012"/>
            <a:ext cx="4443984" cy="39624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Oil is an Exhaustible resource whereas the same data can be used multiple times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ages like wine – Older data is good to have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E3E8B2-54A1-6BD4-0AC9-38978E5F1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67896" y="389358"/>
            <a:ext cx="995111" cy="11135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11D658-9C4E-67AD-013E-5321BD984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40222" y="2205317"/>
            <a:ext cx="1297191" cy="12236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82FD37-0A00-8ADE-7A7C-FB28C125E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98410" y="4441240"/>
            <a:ext cx="1297191" cy="864794"/>
          </a:xfrm>
          <a:prstGeom prst="rect">
            <a:avLst/>
          </a:prstGeom>
        </p:spPr>
      </p:pic>
      <p:pic>
        <p:nvPicPr>
          <p:cNvPr id="23" name="Graphic 22" descr="Dollar">
            <a:extLst>
              <a:ext uri="{FF2B5EF4-FFF2-40B4-BE49-F238E27FC236}">
                <a16:creationId xmlns:a16="http://schemas.microsoft.com/office/drawing/2014/main" id="{97EF622D-2020-5779-9670-C3DE1D1D44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4908" y="2411378"/>
            <a:ext cx="496556" cy="496556"/>
          </a:xfrm>
          <a:prstGeom prst="rect">
            <a:avLst/>
          </a:prstGeom>
        </p:spPr>
      </p:pic>
      <p:pic>
        <p:nvPicPr>
          <p:cNvPr id="25" name="Graphic 24" descr="Database">
            <a:extLst>
              <a:ext uri="{FF2B5EF4-FFF2-40B4-BE49-F238E27FC236}">
                <a16:creationId xmlns:a16="http://schemas.microsoft.com/office/drawing/2014/main" id="{8AFD64F7-7D36-B384-321E-EF6E44565B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05505" y="2831032"/>
            <a:ext cx="863214" cy="863214"/>
          </a:xfrm>
          <a:prstGeom prst="rect">
            <a:avLst/>
          </a:prstGeom>
        </p:spPr>
      </p:pic>
      <p:pic>
        <p:nvPicPr>
          <p:cNvPr id="27" name="Graphic 26" descr="Garbage">
            <a:extLst>
              <a:ext uri="{FF2B5EF4-FFF2-40B4-BE49-F238E27FC236}">
                <a16:creationId xmlns:a16="http://schemas.microsoft.com/office/drawing/2014/main" id="{80644B9C-0840-354C-F045-443F6F1A40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77251" y="3685281"/>
            <a:ext cx="664877" cy="6648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031054-E934-37E9-35DF-DB21500B8A9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b="21434"/>
          <a:stretch/>
        </p:blipFill>
        <p:spPr>
          <a:xfrm>
            <a:off x="2377440" y="4701967"/>
            <a:ext cx="1800113" cy="186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3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uiExpand="1" build="p"/>
      <p:bldP spid="10" grpId="0" build="p"/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The process of distilling the data to get information is called Data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A2CDD-0999-CAD2-1BD4-E5F1205F3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861" y="1988071"/>
            <a:ext cx="3602736" cy="344117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5694D3-DDFC-F1BC-02FC-1136C4B6E2FC}"/>
              </a:ext>
            </a:extLst>
          </p:cNvPr>
          <p:cNvSpPr txBox="1">
            <a:spLocks/>
          </p:cNvSpPr>
          <p:nvPr/>
        </p:nvSpPr>
        <p:spPr>
          <a:xfrm>
            <a:off x="1371600" y="5429250"/>
            <a:ext cx="9793224" cy="14287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4000" dirty="0"/>
              <a:t>AI is built based on data science to generate this information at scale in real-time without human intervention, Example: Retail, Food Delivery, etc.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Let’s look at the spectrum of problems that can be solved using DS and AI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238562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021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A2EDD9-C89F-49C9-AE4A-D6196B4CA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F6CE53-2172-43E4-BC33-3C48272DDC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757675-DFB6-4B33-9701-161572571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C18185-40AF-48A2-8685-C39F432C8E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81F59E-BE24-4A43-8B4D-78AE486DB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D40C66-A0B4-4978-9941-A79D4CBD11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56E8E0-9CDC-4EAB-A61D-AF474D6D9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253FDF-02A1-40D1-89CA-3EA7AF168F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EB68D9-2D2A-405A-A95A-F123B81445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2048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of ML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DFE3A9-B110-1923-181D-1DE18BDFD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740439"/>
              </p:ext>
            </p:extLst>
          </p:nvPr>
        </p:nvGraphicFramePr>
        <p:xfrm>
          <a:off x="1961660" y="615460"/>
          <a:ext cx="9312589" cy="6076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683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9CD3289-3EBD-434B-8BD6-6B118A8C4F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D5D289-86FD-4C1A-A015-D44585E30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A6C9285-2378-4C30-8261-DDEDB59EEA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C1DF4E-520E-426D-86F4-14994EAB2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AB7231-CBC2-41EE-8DB8-BF41AC366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6EB835B-9962-444F-B363-E20453FB2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1FCF709-CAD6-41DE-AC93-7783BADDA4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EA1A7E-DC26-48A4-AB9C-61082A53AA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FED35B-4D2F-46EC-AD11-20AB130FD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C59162B-B501-45C2-8938-5547F0FED2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229822B-96A8-4F6B-8B9F-BE8BC5635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D1A641-FB88-4A4E-A701-250DDCD68D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0488EE-2425-4314-8D31-BB2AB4101A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2A15E2-9AD6-453A-9BE1-F142C489C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4C428A-F3C6-4D59-B9E9-159924B3D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C94683-B4BB-4DEC-A800-FAE6E5660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A78D40-9D51-4F5D-A1FC-70FBC68D2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12B528-EAF1-46D7-983E-C66E181999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DF332F-B5E2-4D92-9F65-A267987642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798D75-CCB0-4AC9-90F6-3B41F79F49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114FB2F-3BEE-4CF1-81E3-50D97A866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CC8805-F388-4F80-AE13-9B2F8BC3C0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C8A8D9-A920-47A0-A762-A222037C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65C11C9-4958-4B37-9B8A-218DB4ACD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9E8A23-2997-4E6E-94AE-23BCB8262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883A31-EF35-488A-AF84-32B92FE91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767846-6D42-44D7-B232-8F4D003F7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F8CF410-CD8F-47BA-9CB4-B4EA1AEBF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6FD93D-093D-4122-91B1-0EABEC4C5F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8EB15E-E145-4860-AA98-53F0000FF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AE2732-5C10-4DCB-81DC-49DB9FE14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A1355A-6A07-4326-AC6F-E750F51A77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27D7CE-FF85-44BC-BF28-F30BE4D4E4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28957E-B5C1-45D6-8801-4CD554771B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E0FDA8-B910-457B-A27F-CFF228E8B0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4F1A254-EEA0-4F2C-BF82-423C7FAB2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05485BA-5A61-4A08-81E8-82A0D7387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70736F8-7C6B-4AD3-8C23-66DAB5378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EB35356-1C09-4388-A0A4-7B3BA151BD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F81E15F-C32C-4D10-9245-00C09811C1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28745C-EEF7-4496-AF12-F120D8792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F34677E-0EF9-41DC-99F5-DCF1B74A08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CB6930-E0FD-41AB-837F-F5A7AAD72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AtOnc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BF57-756E-9661-DEA9-F0BFEE9B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888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A274-8025-7D00-864B-9DDDC49C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1404"/>
          </a:xfrm>
        </p:spPr>
        <p:txBody>
          <a:bodyPr/>
          <a:lstStyle/>
          <a:p>
            <a:r>
              <a:rPr lang="en-US" dirty="0"/>
              <a:t>Types of Variables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9BDAC-77E3-A45C-F00B-57C2BA74FF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0763" y="1296237"/>
            <a:ext cx="9323069" cy="54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38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2442FD-FC54-F3C1-54A4-4DB5F385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4412"/>
          </a:xfrm>
        </p:spPr>
        <p:txBody>
          <a:bodyPr/>
          <a:lstStyle/>
          <a:p>
            <a:r>
              <a:rPr lang="en-US" dirty="0"/>
              <a:t>Acknowledgements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E0824-72A7-C5C5-5041-372D3B0C37EA}"/>
              </a:ext>
            </a:extLst>
          </p:cNvPr>
          <p:cNvSpPr txBox="1"/>
          <p:nvPr/>
        </p:nvSpPr>
        <p:spPr>
          <a:xfrm>
            <a:off x="1371600" y="1470212"/>
            <a:ext cx="1011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2" tooltip="https://www.pngall.com/oil-png/download/16538"/>
              </a:rPr>
              <a:t>This Photo</a:t>
            </a:r>
            <a:r>
              <a:rPr lang="en-IN" sz="900" dirty="0"/>
              <a:t> is licensed under </a:t>
            </a:r>
            <a:r>
              <a:rPr lang="en-IN" sz="900" dirty="0">
                <a:hlinkClick r:id="rId3" tooltip="https://creativecommons.org/licenses/by-nc/3.0/"/>
              </a:rPr>
              <a:t>CC BY-NC</a:t>
            </a:r>
            <a:endParaRPr lang="en-IN" sz="900" dirty="0">
              <a:hlinkClick r:id="rId4" tooltip="https://commons.wikimedia.org/wiki/File:Recycle001.svg"/>
            </a:endParaRPr>
          </a:p>
          <a:p>
            <a:r>
              <a:rPr lang="en-IN" sz="900" dirty="0">
                <a:hlinkClick r:id="rId4" tooltip="https://commons.wikimedia.org/wiki/File:Recycle001.svg"/>
              </a:rPr>
              <a:t>This Photo</a:t>
            </a:r>
            <a:r>
              <a:rPr lang="en-IN" sz="900" dirty="0"/>
              <a:t> is licensed under </a:t>
            </a:r>
            <a:r>
              <a:rPr lang="en-IN" sz="900" dirty="0">
                <a:hlinkClick r:id="rId5" tooltip="https://creativecommons.org/licenses/by-sa/3.0/"/>
              </a:rPr>
              <a:t>CC BY-SA</a:t>
            </a:r>
            <a:endParaRPr lang="en-IN" sz="900" dirty="0"/>
          </a:p>
          <a:p>
            <a:r>
              <a:rPr lang="en-IN" sz="900" dirty="0">
                <a:hlinkClick r:id="rId6" tooltip="https://en.wikipedia.org/wiki/Chemical_engineering"/>
              </a:rPr>
              <a:t>This Photo</a:t>
            </a:r>
            <a:r>
              <a:rPr lang="en-IN" sz="900" dirty="0"/>
              <a:t> is licensed under </a:t>
            </a:r>
            <a:r>
              <a:rPr lang="en-IN" sz="900" dirty="0">
                <a:hlinkClick r:id="rId5" tooltip="https://creativecommons.org/licenses/by-sa/3.0/"/>
              </a:rPr>
              <a:t>CC BY-SA</a:t>
            </a:r>
            <a:endParaRPr lang="en-IN" sz="900" dirty="0"/>
          </a:p>
          <a:p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149307692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86</TotalTime>
  <Words>214</Words>
  <Application>Microsoft Office PowerPoint</Application>
  <PresentationFormat>Widescreen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Bahnschrift SemiBold</vt:lpstr>
      <vt:lpstr>Calibri</vt:lpstr>
      <vt:lpstr>Franklin Gothic Book</vt:lpstr>
      <vt:lpstr>Crop</vt:lpstr>
      <vt:lpstr>MACHINE LEARNING AND ITS APPLICATION FOR TOOL WEAR PREDICTION</vt:lpstr>
      <vt:lpstr>AYUB AHMED</vt:lpstr>
      <vt:lpstr>DATA IS THE OIL OF THE 21ST CENTURY</vt:lpstr>
      <vt:lpstr>The process of distilling the data to get information is called Data Science</vt:lpstr>
      <vt:lpstr>Let’s look at the spectrum of problems that can be solved using DS and AI</vt:lpstr>
      <vt:lpstr>Classification of ML</vt:lpstr>
      <vt:lpstr>Appendix</vt:lpstr>
      <vt:lpstr>Types of Variables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ITS APPLICATION FOR TOOL WEAR PREDICTION</dc:title>
  <dc:creator>Ayub Ahmed</dc:creator>
  <cp:lastModifiedBy>Ayub Ahmed</cp:lastModifiedBy>
  <cp:revision>1</cp:revision>
  <dcterms:created xsi:type="dcterms:W3CDTF">2023-07-15T08:06:58Z</dcterms:created>
  <dcterms:modified xsi:type="dcterms:W3CDTF">2023-07-15T09:34:40Z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